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92" r:id="rId2"/>
    <p:sldId id="286" r:id="rId3"/>
    <p:sldId id="293" r:id="rId4"/>
    <p:sldId id="284" r:id="rId5"/>
    <p:sldId id="297" r:id="rId6"/>
    <p:sldId id="283" r:id="rId7"/>
    <p:sldId id="295" r:id="rId8"/>
    <p:sldId id="296" r:id="rId9"/>
    <p:sldId id="298" r:id="rId10"/>
  </p:sldIdLst>
  <p:sldSz cx="12192000" cy="6858000"/>
  <p:notesSz cx="6858000" cy="9144000"/>
  <p:embeddedFontLst>
    <p:embeddedFont>
      <p:font typeface="Cooper Black" panose="0208090404030B020404" pitchFamily="18" charset="0"/>
      <p:regular r:id="rId12"/>
      <p: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5" roundtripDataSignature="AMtx7mjGf5bwKotlcdNhaFoffxwvV6/R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83A526F-23DE-4198-86BC-A41465014891}">
  <a:tblStyle styleId="{883A526F-23DE-4198-86BC-A4146501489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35" Type="http://customschemas.google.com/relationships/presentationmetadata" Target="meta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BACKUP\USER\Desktop\Copia%20de%2001_Informe%20Encuesta%20Serviciudad%20%202022(5733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11111111111111"/>
          <c:y val="0.30587962962962961"/>
          <c:w val="0.875"/>
          <c:h val="0.53266149023038789"/>
        </c:manualLayout>
      </c:layout>
      <c:pie3DChart>
        <c:varyColors val="1"/>
        <c:ser>
          <c:idx val="0"/>
          <c:order val="0"/>
          <c:tx>
            <c:strRef>
              <c:f>Hoja1!$Q$13</c:f>
              <c:strCache>
                <c:ptCount val="1"/>
                <c:pt idx="0">
                  <c:v>Como considera usted la calidad del agua ?</c:v>
                </c:pt>
              </c:strCache>
            </c:strRef>
          </c:tx>
          <c:dPt>
            <c:idx val="0"/>
            <c:bubble3D val="0"/>
            <c:explosion val="43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1-3682-4209-9F9C-08A43B0CCA89}"/>
              </c:ext>
            </c:extLst>
          </c:dPt>
          <c:dPt>
            <c:idx val="1"/>
            <c:bubble3D val="0"/>
            <c:explosion val="36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3-3682-4209-9F9C-08A43B0CCA89}"/>
              </c:ext>
            </c:extLst>
          </c:dPt>
          <c:dPt>
            <c:idx val="2"/>
            <c:bubble3D val="0"/>
            <c:explosion val="4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5-3682-4209-9F9C-08A43B0CCA89}"/>
              </c:ext>
            </c:extLst>
          </c:dPt>
          <c:dLbls>
            <c:dLbl>
              <c:idx val="0"/>
              <c:layout>
                <c:manualLayout>
                  <c:x val="9.3762904636920386E-2"/>
                  <c:y val="2.296587926509186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Excelente</a:t>
                    </a:r>
                  </a:p>
                  <a:p>
                    <a:fld id="{9F143D2F-3B2B-4429-9A4C-A144DEE8B41C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682-4209-9F9C-08A43B0CCA89}"/>
                </c:ext>
              </c:extLst>
            </c:dLbl>
            <c:dLbl>
              <c:idx val="1"/>
              <c:layout>
                <c:manualLayout>
                  <c:x val="-0.18652143482064742"/>
                  <c:y val="-0.1131474190726160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Bueno</a:t>
                    </a:r>
                  </a:p>
                  <a:p>
                    <a:fld id="{F2936025-4728-4E16-BD6A-2C21A56440AC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682-4209-9F9C-08A43B0CCA89}"/>
                </c:ext>
              </c:extLst>
            </c:dLbl>
            <c:dLbl>
              <c:idx val="2"/>
              <c:layout>
                <c:manualLayout>
                  <c:x val="-0.16738681102362205"/>
                  <c:y val="2.876202974628171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Regular</a:t>
                    </a:r>
                  </a:p>
                  <a:p>
                    <a:fld id="{5EE4B027-BA8D-4869-A2BE-D6F0BF89F045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682-4209-9F9C-08A43B0CCA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Hoja1!$R$12:$T$12</c:f>
              <c:strCache>
                <c:ptCount val="3"/>
                <c:pt idx="0">
                  <c:v>Excelente </c:v>
                </c:pt>
                <c:pt idx="1">
                  <c:v>Bueno</c:v>
                </c:pt>
                <c:pt idx="2">
                  <c:v>Regular</c:v>
                </c:pt>
              </c:strCache>
            </c:strRef>
          </c:cat>
          <c:val>
            <c:numRef>
              <c:f>Hoja1!$R$13:$T$13</c:f>
              <c:numCache>
                <c:formatCode>0%</c:formatCode>
                <c:ptCount val="3"/>
                <c:pt idx="0">
                  <c:v>0.192</c:v>
                </c:pt>
                <c:pt idx="1">
                  <c:v>0.74399999999999999</c:v>
                </c:pt>
                <c:pt idx="2">
                  <c:v>6.4000000000000001E-2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82-4209-9F9C-08A43B0CCA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00" b="1" i="0" u="none" strike="noStrike" kern="1200" baseline="0">
              <a:solidFill>
                <a:schemeClr val="lt1">
                  <a:lumMod val="8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Considera que la continuidad del servicio es 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2222222222222215E-2"/>
          <c:y val="0.338287037037037"/>
          <c:w val="0.86111111111111116"/>
          <c:h val="0.51877260134149894"/>
        </c:manualLayout>
      </c:layout>
      <c:pie3DChart>
        <c:varyColors val="1"/>
        <c:ser>
          <c:idx val="0"/>
          <c:order val="0"/>
          <c:tx>
            <c:strRef>
              <c:f>Hoja1!$Q$14</c:f>
              <c:strCache>
                <c:ptCount val="1"/>
                <c:pt idx="0">
                  <c:v>Considera que la continuidad del servicio es ?</c:v>
                </c:pt>
              </c:strCache>
            </c:strRef>
          </c:tx>
          <c:explosion val="39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1-B914-4362-889B-E8B6C4BCD56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3-B914-4362-889B-E8B6C4BCD56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5-B914-4362-889B-E8B6C4BCD56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7-B914-4362-889B-E8B6C4BCD56C}"/>
              </c:ext>
            </c:extLst>
          </c:dPt>
          <c:dLbls>
            <c:dLbl>
              <c:idx val="0"/>
              <c:layout>
                <c:manualLayout>
                  <c:x val="0.1152095363079615"/>
                  <c:y val="3.917687372411781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Excelente</a:t>
                    </a:r>
                  </a:p>
                  <a:p>
                    <a:fld id="{8046E332-58A3-436D-8ED9-3582D6571B6C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914-4362-889B-E8B6C4BCD56C}"/>
                </c:ext>
              </c:extLst>
            </c:dLbl>
            <c:dLbl>
              <c:idx val="1"/>
              <c:layout>
                <c:manualLayout>
                  <c:x val="-0.14705632108486438"/>
                  <c:y val="-7.90277777777777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Bueno</a:t>
                    </a:r>
                  </a:p>
                  <a:p>
                    <a:fld id="{C0E512A5-F5C2-4B5C-AAB9-59BCE1FF143A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914-4362-889B-E8B6C4BCD56C}"/>
                </c:ext>
              </c:extLst>
            </c:dLbl>
            <c:dLbl>
              <c:idx val="2"/>
              <c:layout>
                <c:manualLayout>
                  <c:x val="-0.1740177165354331"/>
                  <c:y val="1.951042578011082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Regular</a:t>
                    </a:r>
                  </a:p>
                  <a:p>
                    <a:fld id="{48B602C1-978D-4BBB-A9A5-D58789056131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914-4362-889B-E8B6C4BCD56C}"/>
                </c:ext>
              </c:extLst>
            </c:dLbl>
            <c:dLbl>
              <c:idx val="3"/>
              <c:layout>
                <c:manualLayout>
                  <c:x val="7.8683617672790904E-2"/>
                  <c:y val="-2.600685331000291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Malo</a:t>
                    </a:r>
                  </a:p>
                  <a:p>
                    <a:fld id="{F1448DD2-37B1-4A25-AD5D-499BE8B58384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914-4362-889B-E8B6C4BCD5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Hoja1!$R$12:$U$12</c:f>
              <c:strCache>
                <c:ptCount val="4"/>
                <c:pt idx="0">
                  <c:v>Excelente </c:v>
                </c:pt>
                <c:pt idx="1">
                  <c:v>Bueno</c:v>
                </c:pt>
                <c:pt idx="2">
                  <c:v>Regular</c:v>
                </c:pt>
                <c:pt idx="3">
                  <c:v>Malo </c:v>
                </c:pt>
              </c:strCache>
            </c:strRef>
          </c:cat>
          <c:val>
            <c:numRef>
              <c:f>Hoja1!$R$14:$U$14</c:f>
              <c:numCache>
                <c:formatCode>0%</c:formatCode>
                <c:ptCount val="4"/>
                <c:pt idx="0">
                  <c:v>0.16</c:v>
                </c:pt>
                <c:pt idx="1">
                  <c:v>0.76800000000000002</c:v>
                </c:pt>
                <c:pt idx="2">
                  <c:v>5.6000000000000001E-2</c:v>
                </c:pt>
                <c:pt idx="3">
                  <c:v>1.6E-2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914-4362-889B-E8B6C4BCD56C}"/>
            </c:ext>
          </c:extLst>
        </c:ser>
        <c:ser>
          <c:idx val="1"/>
          <c:order val="1"/>
          <c:tx>
            <c:strRef>
              <c:f>Hoja1!$R$12</c:f>
              <c:strCache>
                <c:ptCount val="1"/>
                <c:pt idx="0">
                  <c:v>Excelente 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A-B914-4362-889B-E8B6C4BCD56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C-B914-4362-889B-E8B6C4BCD56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E-B914-4362-889B-E8B6C4BCD56C}"/>
              </c:ext>
            </c:extLst>
          </c:dPt>
          <c:cat>
            <c:strRef>
              <c:f>Hoja1!$R$12:$U$12</c:f>
              <c:strCache>
                <c:ptCount val="4"/>
                <c:pt idx="0">
                  <c:v>Excelente </c:v>
                </c:pt>
                <c:pt idx="1">
                  <c:v>Bueno</c:v>
                </c:pt>
                <c:pt idx="2">
                  <c:v>Regular</c:v>
                </c:pt>
                <c:pt idx="3">
                  <c:v>Malo </c:v>
                </c:pt>
              </c:strCache>
            </c:strRef>
          </c:cat>
          <c:val>
            <c:numRef>
              <c:f>Hoja1!$S$12:$U$12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914-4362-889B-E8B6C4BCD5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00" b="1" i="0" u="none" strike="noStrike" kern="1200" baseline="0">
              <a:solidFill>
                <a:schemeClr val="lt1">
                  <a:lumMod val="8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Considera que el servicio de Alcantarillado es 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722222222222224E-2"/>
          <c:y val="0.33331474190726162"/>
          <c:w val="0.88611111111111107"/>
          <c:h val="0.54048519976669585"/>
        </c:manualLayout>
      </c:layout>
      <c:pie3DChart>
        <c:varyColors val="1"/>
        <c:ser>
          <c:idx val="0"/>
          <c:order val="0"/>
          <c:tx>
            <c:strRef>
              <c:f>Hoja1!$Q$15</c:f>
              <c:strCache>
                <c:ptCount val="1"/>
                <c:pt idx="0">
                  <c:v>Considera que el servicio de Alcantarillado es ?</c:v>
                </c:pt>
              </c:strCache>
            </c:strRef>
          </c:tx>
          <c:dPt>
            <c:idx val="0"/>
            <c:bubble3D val="0"/>
            <c:explosion val="22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1-D185-4C96-8C93-553AA31B0FBA}"/>
              </c:ext>
            </c:extLst>
          </c:dPt>
          <c:dPt>
            <c:idx val="1"/>
            <c:bubble3D val="0"/>
            <c:explosion val="27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3-D185-4C96-8C93-553AA31B0FBA}"/>
              </c:ext>
            </c:extLst>
          </c:dPt>
          <c:dPt>
            <c:idx val="2"/>
            <c:bubble3D val="0"/>
            <c:explosion val="17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5-D185-4C96-8C93-553AA31B0FBA}"/>
              </c:ext>
            </c:extLst>
          </c:dPt>
          <c:dPt>
            <c:idx val="3"/>
            <c:bubble3D val="0"/>
            <c:explosion val="12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7-D185-4C96-8C93-553AA31B0FBA}"/>
              </c:ext>
            </c:extLst>
          </c:dPt>
          <c:dLbls>
            <c:dLbl>
              <c:idx val="0"/>
              <c:layout>
                <c:manualLayout>
                  <c:x val="0.20768022747156606"/>
                  <c:y val="4.2756634587343247E-3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Excelente</a:t>
                    </a:r>
                    <a:endParaRPr lang="en-US" dirty="0"/>
                  </a:p>
                  <a:p>
                    <a:fld id="{679BAF41-A151-47DB-8DE3-D49CA3F2C36F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85-4C96-8C93-553AA31B0FBA}"/>
                </c:ext>
              </c:extLst>
            </c:dLbl>
            <c:dLbl>
              <c:idx val="1"/>
              <c:layout>
                <c:manualLayout>
                  <c:x val="0.16292377515310585"/>
                  <c:y val="-0.1418952318460192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Bueno</a:t>
                    </a:r>
                  </a:p>
                  <a:p>
                    <a:fld id="{FFE7EDEA-1871-4C43-B4D3-085ABE12C04F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85-4C96-8C93-553AA31B0FBA}"/>
                </c:ext>
              </c:extLst>
            </c:dLbl>
            <c:dLbl>
              <c:idx val="2"/>
              <c:layout>
                <c:manualLayout>
                  <c:x val="-0.12367475940507437"/>
                  <c:y val="-1.344233012540099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Regular</a:t>
                    </a:r>
                  </a:p>
                  <a:p>
                    <a:fld id="{ACB99879-749B-4483-810F-C3E18623047B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185-4C96-8C93-553AA31B0FBA}"/>
                </c:ext>
              </c:extLst>
            </c:dLbl>
            <c:dLbl>
              <c:idx val="3"/>
              <c:layout>
                <c:manualLayout>
                  <c:x val="7.682370953630796E-2"/>
                  <c:y val="-6.549868766404198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Malo</a:t>
                    </a:r>
                  </a:p>
                  <a:p>
                    <a:fld id="{3ECD8A89-3E92-4D03-8C74-23A298707F84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185-4C96-8C93-553AA31B0F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Hoja1!$R$12:$U$12</c:f>
              <c:strCache>
                <c:ptCount val="4"/>
                <c:pt idx="0">
                  <c:v>Excelente </c:v>
                </c:pt>
                <c:pt idx="1">
                  <c:v>Bueno</c:v>
                </c:pt>
                <c:pt idx="2">
                  <c:v>Regular</c:v>
                </c:pt>
                <c:pt idx="3">
                  <c:v>Malo </c:v>
                </c:pt>
              </c:strCache>
            </c:strRef>
          </c:cat>
          <c:val>
            <c:numRef>
              <c:f>Hoja1!$R$15:$U$15</c:f>
              <c:numCache>
                <c:formatCode>0%</c:formatCode>
                <c:ptCount val="4"/>
                <c:pt idx="0">
                  <c:v>7.1999999999999995E-2</c:v>
                </c:pt>
                <c:pt idx="1">
                  <c:v>0.71199999999999997</c:v>
                </c:pt>
                <c:pt idx="2">
                  <c:v>0.152</c:v>
                </c:pt>
                <c:pt idx="3">
                  <c:v>6.4000000000000001E-2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185-4C96-8C93-553AA31B0FBA}"/>
            </c:ext>
          </c:extLst>
        </c:ser>
        <c:ser>
          <c:idx val="1"/>
          <c:order val="1"/>
          <c:tx>
            <c:strRef>
              <c:f>Hoja1!$R$12</c:f>
              <c:strCache>
                <c:ptCount val="1"/>
                <c:pt idx="0">
                  <c:v>Excelente 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A-D185-4C96-8C93-553AA31B0FB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C-D185-4C96-8C93-553AA31B0FB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E-D185-4C96-8C93-553AA31B0FBA}"/>
              </c:ext>
            </c:extLst>
          </c:dPt>
          <c:cat>
            <c:strRef>
              <c:f>Hoja1!$R$12:$U$12</c:f>
              <c:strCache>
                <c:ptCount val="4"/>
                <c:pt idx="0">
                  <c:v>Excelente </c:v>
                </c:pt>
                <c:pt idx="1">
                  <c:v>Bueno</c:v>
                </c:pt>
                <c:pt idx="2">
                  <c:v>Regular</c:v>
                </c:pt>
                <c:pt idx="3">
                  <c:v>Malo </c:v>
                </c:pt>
              </c:strCache>
            </c:strRef>
          </c:cat>
          <c:val>
            <c:numRef>
              <c:f>Hoja1!$S$12:$U$12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D185-4C96-8C93-553AA31B0F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00" b="0" i="0" u="none" strike="noStrike" kern="1200" baseline="0">
              <a:solidFill>
                <a:schemeClr val="lt1">
                  <a:lumMod val="8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Como considera la calidad del servicio de recolección y Barrido?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considera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usted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calidad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Recolección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 Barrido 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444444444444442E-2"/>
          <c:y val="0.40370370370370379"/>
          <c:w val="0.83888888888888891"/>
          <c:h val="0.44322579469233003"/>
        </c:manualLayout>
      </c:layout>
      <c:pie3DChart>
        <c:varyColors val="1"/>
        <c:ser>
          <c:idx val="0"/>
          <c:order val="0"/>
          <c:tx>
            <c:strRef>
              <c:f>Hoja1!$Q$16</c:f>
              <c:strCache>
                <c:ptCount val="1"/>
                <c:pt idx="0">
                  <c:v>Como considera usted la calidad del servicio de Recolección y Barrido ?</c:v>
                </c:pt>
              </c:strCache>
            </c:strRef>
          </c:tx>
          <c:dPt>
            <c:idx val="0"/>
            <c:bubble3D val="0"/>
            <c:explosion val="17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1-CC1E-4480-B227-FF1EC7582348}"/>
              </c:ext>
            </c:extLst>
          </c:dPt>
          <c:dPt>
            <c:idx val="1"/>
            <c:bubble3D val="0"/>
            <c:explosion val="19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3-CC1E-4480-B227-FF1EC7582348}"/>
              </c:ext>
            </c:extLst>
          </c:dPt>
          <c:dPt>
            <c:idx val="2"/>
            <c:bubble3D val="0"/>
            <c:explosion val="9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5-CC1E-4480-B227-FF1EC7582348}"/>
              </c:ext>
            </c:extLst>
          </c:dPt>
          <c:dPt>
            <c:idx val="3"/>
            <c:bubble3D val="0"/>
            <c:explosion val="12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7-CC1E-4480-B227-FF1EC7582348}"/>
              </c:ext>
            </c:extLst>
          </c:dPt>
          <c:dPt>
            <c:idx val="4"/>
            <c:bubble3D val="0"/>
            <c:explosion val="14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9-CC1E-4480-B227-FF1EC7582348}"/>
              </c:ext>
            </c:extLst>
          </c:dPt>
          <c:dLbls>
            <c:dLbl>
              <c:idx val="0"/>
              <c:layout>
                <c:manualLayout>
                  <c:x val="0.15762139107611547"/>
                  <c:y val="2.4606299212598425E-4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Excelente</a:t>
                    </a:r>
                    <a:endParaRPr lang="en-US" dirty="0"/>
                  </a:p>
                  <a:p>
                    <a:fld id="{3CD2A405-50C6-447F-BF93-2EE2BBE94FB3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C1E-4480-B227-FF1EC7582348}"/>
                </c:ext>
              </c:extLst>
            </c:dLbl>
            <c:dLbl>
              <c:idx val="1"/>
              <c:layout>
                <c:manualLayout>
                  <c:x val="0.14112117235345581"/>
                  <c:y val="-5.48844415281423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Bueno</a:t>
                    </a:r>
                  </a:p>
                  <a:p>
                    <a:fld id="{9A31F670-596B-43BC-8354-032DB24F9A42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C1E-4480-B227-FF1EC7582348}"/>
                </c:ext>
              </c:extLst>
            </c:dLbl>
            <c:dLbl>
              <c:idx val="2"/>
              <c:layout>
                <c:manualLayout>
                  <c:x val="-0.12593547681539807"/>
                  <c:y val="-4.098388743073782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Regular</a:t>
                    </a:r>
                  </a:p>
                  <a:p>
                    <a:fld id="{AA7ABB00-B6C8-4997-900A-7DE67C10294F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C1E-4480-B227-FF1EC7582348}"/>
                </c:ext>
              </c:extLst>
            </c:dLbl>
            <c:dLbl>
              <c:idx val="3"/>
              <c:layout>
                <c:manualLayout>
                  <c:x val="-8.5826552930883634E-2"/>
                  <c:y val="4.45866141732283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Malo</a:t>
                    </a:r>
                  </a:p>
                  <a:p>
                    <a:fld id="{D6278464-FBF6-497D-ADD1-AF21C2FDE082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C1E-4480-B227-FF1EC7582348}"/>
                </c:ext>
              </c:extLst>
            </c:dLbl>
            <c:dLbl>
              <c:idx val="4"/>
              <c:layout>
                <c:manualLayout>
                  <c:x val="2.2085301837270341E-2"/>
                  <c:y val="-4.470727617381160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N/A</a:t>
                    </a:r>
                  </a:p>
                  <a:p>
                    <a:fld id="{A8F3AF09-5896-46C8-90FA-77E81BB7506F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C1E-4480-B227-FF1EC75823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Hoja1!$R$12:$V$12</c:f>
              <c:strCache>
                <c:ptCount val="5"/>
                <c:pt idx="0">
                  <c:v>Excelente </c:v>
                </c:pt>
                <c:pt idx="1">
                  <c:v>Bueno</c:v>
                </c:pt>
                <c:pt idx="2">
                  <c:v>Regular</c:v>
                </c:pt>
                <c:pt idx="3">
                  <c:v>Malo </c:v>
                </c:pt>
                <c:pt idx="4">
                  <c:v>NA</c:v>
                </c:pt>
              </c:strCache>
            </c:strRef>
          </c:cat>
          <c:val>
            <c:numRef>
              <c:f>Hoja1!$R$16:$V$16</c:f>
              <c:numCache>
                <c:formatCode>0%</c:formatCode>
                <c:ptCount val="5"/>
                <c:pt idx="0">
                  <c:v>0.08</c:v>
                </c:pt>
                <c:pt idx="1">
                  <c:v>0.64800000000000002</c:v>
                </c:pt>
                <c:pt idx="2">
                  <c:v>0.2</c:v>
                </c:pt>
                <c:pt idx="3">
                  <c:v>5.6000000000000001E-2</c:v>
                </c:pt>
                <c:pt idx="4">
                  <c:v>1.6E-2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C1E-4480-B227-FF1EC7582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00" b="1" i="0" u="none" strike="noStrike" kern="1200" baseline="0">
              <a:solidFill>
                <a:schemeClr val="lt1">
                  <a:lumMod val="8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opinión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tiene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prestado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 corte de césped y la poda de árboles 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3879957802461446E-2"/>
          <c:y val="0.38518518518518519"/>
          <c:w val="0.87279736582200096"/>
          <c:h val="0.45957500245694882"/>
        </c:manualLayout>
      </c:layout>
      <c:pie3DChart>
        <c:varyColors val="1"/>
        <c:ser>
          <c:idx val="0"/>
          <c:order val="0"/>
          <c:tx>
            <c:strRef>
              <c:f>Hoja1!$Q$17</c:f>
              <c:strCache>
                <c:ptCount val="1"/>
                <c:pt idx="0">
                  <c:v>Que opinión tiene sobre el servicio prestado de corte de cesped y la poda de árboles ?</c:v>
                </c:pt>
              </c:strCache>
            </c:strRef>
          </c:tx>
          <c:explosion val="22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1-10F3-4696-8206-433BFF9766B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3-10F3-4696-8206-433BFF9766B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5-10F3-4696-8206-433BFF9766B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7-10F3-4696-8206-433BFF9766B7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9-10F3-4696-8206-433BFF9766B7}"/>
              </c:ext>
            </c:extLst>
          </c:dPt>
          <c:dLbls>
            <c:dLbl>
              <c:idx val="0"/>
              <c:layout>
                <c:manualLayout>
                  <c:x val="-1.1472878390201224E-2"/>
                  <c:y val="-6.5513998250218725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Excelente</a:t>
                    </a:r>
                    <a:endParaRPr lang="en-US" dirty="0"/>
                  </a:p>
                  <a:p>
                    <a:fld id="{369556C0-2873-4D16-8BED-73D04FDD706B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0F3-4696-8206-433BFF9766B7}"/>
                </c:ext>
              </c:extLst>
            </c:dLbl>
            <c:dLbl>
              <c:idx val="1"/>
              <c:layout>
                <c:manualLayout>
                  <c:x val="0.12117891513560805"/>
                  <c:y val="3.3902012248468944E-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Bueno</a:t>
                    </a:r>
                  </a:p>
                  <a:p>
                    <a:fld id="{834ACF21-AB2D-4041-B9F8-EBC4CA5EC3B6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0F3-4696-8206-433BFF9766B7}"/>
                </c:ext>
              </c:extLst>
            </c:dLbl>
            <c:dLbl>
              <c:idx val="2"/>
              <c:layout>
                <c:manualLayout>
                  <c:x val="3.9070866141732281E-2"/>
                  <c:y val="1.637722368037328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Regular</a:t>
                    </a:r>
                  </a:p>
                  <a:p>
                    <a:fld id="{8FD225C6-8FD6-4612-A8D9-4D5BDD2B0DEB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0F3-4696-8206-433BFF9766B7}"/>
                </c:ext>
              </c:extLst>
            </c:dLbl>
            <c:dLbl>
              <c:idx val="3"/>
              <c:layout>
                <c:manualLayout>
                  <c:x val="3.8145834960868364E-3"/>
                  <c:y val="2.5831631668796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F3-4696-8206-433BFF9766B7}"/>
                </c:ext>
              </c:extLst>
            </c:dLbl>
            <c:dLbl>
              <c:idx val="4"/>
              <c:layout>
                <c:manualLayout>
                  <c:x val="-0.14983573928258967"/>
                  <c:y val="-3.735272674249056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N/A</a:t>
                    </a:r>
                  </a:p>
                  <a:p>
                    <a:fld id="{2492EA8E-28BC-482F-91F0-82125F1CADB1}" type="VALUE">
                      <a:rPr lang="en-US" smtClean="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10F3-4696-8206-433BFF9766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Hoja1!$R$12:$V$12</c:f>
              <c:strCache>
                <c:ptCount val="5"/>
                <c:pt idx="0">
                  <c:v>Excelente </c:v>
                </c:pt>
                <c:pt idx="1">
                  <c:v>Bueno</c:v>
                </c:pt>
                <c:pt idx="2">
                  <c:v>Regular</c:v>
                </c:pt>
                <c:pt idx="3">
                  <c:v>Malo </c:v>
                </c:pt>
                <c:pt idx="4">
                  <c:v>NA</c:v>
                </c:pt>
              </c:strCache>
            </c:strRef>
          </c:cat>
          <c:val>
            <c:numRef>
              <c:f>Hoja1!$R$17:$V$17</c:f>
              <c:numCache>
                <c:formatCode>0%</c:formatCode>
                <c:ptCount val="5"/>
                <c:pt idx="0">
                  <c:v>1.6E-2</c:v>
                </c:pt>
                <c:pt idx="1">
                  <c:v>0.12</c:v>
                </c:pt>
                <c:pt idx="2">
                  <c:v>0.152</c:v>
                </c:pt>
                <c:pt idx="3">
                  <c:v>0.41599999999999998</c:v>
                </c:pt>
                <c:pt idx="4">
                  <c:v>0.29599999999999999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0F3-4696-8206-433BFF9766B7}"/>
            </c:ext>
          </c:extLst>
        </c:ser>
        <c:ser>
          <c:idx val="1"/>
          <c:order val="1"/>
          <c:tx>
            <c:strRef>
              <c:f>Hoja1!$R$12</c:f>
              <c:strCache>
                <c:ptCount val="1"/>
                <c:pt idx="0">
                  <c:v>Excelente 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C-10F3-4696-8206-433BFF9766B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E-10F3-4696-8206-433BFF9766B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10-10F3-4696-8206-433BFF9766B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12-10F3-4696-8206-433BFF9766B7}"/>
              </c:ext>
            </c:extLst>
          </c:dPt>
          <c:cat>
            <c:strRef>
              <c:f>Hoja1!$R$12:$V$12</c:f>
              <c:strCache>
                <c:ptCount val="5"/>
                <c:pt idx="0">
                  <c:v>Excelente </c:v>
                </c:pt>
                <c:pt idx="1">
                  <c:v>Bueno</c:v>
                </c:pt>
                <c:pt idx="2">
                  <c:v>Regular</c:v>
                </c:pt>
                <c:pt idx="3">
                  <c:v>Malo </c:v>
                </c:pt>
                <c:pt idx="4">
                  <c:v>NA</c:v>
                </c:pt>
              </c:strCache>
            </c:strRef>
          </c:cat>
          <c:val>
            <c:numRef>
              <c:f>Hoja1!$S$12:$V$12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10F3-4696-8206-433BFF9766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00" b="1" i="0" u="none" strike="noStrike" kern="1200" baseline="0">
              <a:solidFill>
                <a:schemeClr val="lt1">
                  <a:lumMod val="8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Histórico ISC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Hoja2!$A$5</c:f>
              <c:strCache>
                <c:ptCount val="1"/>
                <c:pt idx="0">
                  <c:v>ISC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6"/>
                </a:solidFill>
              </a:ln>
              <a:effectLst/>
            </c:spPr>
            <c:trendlineType val="linear"/>
            <c:dispRSqr val="0"/>
            <c:dispEq val="0"/>
          </c:trendline>
          <c:cat>
            <c:numRef>
              <c:f>Hoja2!$B$1:$J$1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Hoja2!$B$5:$J$5</c:f>
              <c:numCache>
                <c:formatCode>0%</c:formatCode>
                <c:ptCount val="9"/>
                <c:pt idx="0">
                  <c:v>0.89</c:v>
                </c:pt>
                <c:pt idx="1">
                  <c:v>0.8</c:v>
                </c:pt>
                <c:pt idx="2">
                  <c:v>0.82</c:v>
                </c:pt>
                <c:pt idx="3">
                  <c:v>0.8</c:v>
                </c:pt>
                <c:pt idx="4">
                  <c:v>0.8</c:v>
                </c:pt>
                <c:pt idx="5">
                  <c:v>0.77</c:v>
                </c:pt>
                <c:pt idx="6">
                  <c:v>0.74</c:v>
                </c:pt>
                <c:pt idx="7">
                  <c:v>0.72366666666666657</c:v>
                </c:pt>
                <c:pt idx="8">
                  <c:v>0.71333333333333326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5F-4300-B69E-E8F7116DA9F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47453728"/>
        <c:axId val="1647449888"/>
      </c:barChart>
      <c:catAx>
        <c:axId val="164745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47449888"/>
        <c:crosses val="autoZero"/>
        <c:auto val="1"/>
        <c:lblAlgn val="ctr"/>
        <c:lblOffset val="100"/>
        <c:noMultiLvlLbl val="0"/>
      </c:catAx>
      <c:valAx>
        <c:axId val="164744988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64745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4C7E48-C2A9-4BB1-9244-6D007871CC41}" type="doc">
      <dgm:prSet loTypeId="urn:microsoft.com/office/officeart/2005/8/layout/hProcess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8308924B-AEBA-4852-82C9-D12C045D0C17}">
      <dgm:prSet phldrT="[Texto]"/>
      <dgm:spPr/>
      <dgm:t>
        <a:bodyPr/>
        <a:lstStyle/>
        <a:p>
          <a:r>
            <a:rPr lang="es-MX" dirty="0"/>
            <a:t>93%</a:t>
          </a:r>
          <a:endParaRPr lang="es-CO" dirty="0"/>
        </a:p>
      </dgm:t>
    </dgm:pt>
    <dgm:pt modelId="{337299C2-CB47-48E0-934F-7D2E5F162B2D}" type="parTrans" cxnId="{11805158-1ECD-4BE2-8750-60587852859C}">
      <dgm:prSet/>
      <dgm:spPr/>
      <dgm:t>
        <a:bodyPr/>
        <a:lstStyle/>
        <a:p>
          <a:endParaRPr lang="es-CO"/>
        </a:p>
      </dgm:t>
    </dgm:pt>
    <dgm:pt modelId="{4671EE8B-F913-4F4D-AA23-80537AF1405F}" type="sibTrans" cxnId="{11805158-1ECD-4BE2-8750-60587852859C}">
      <dgm:prSet/>
      <dgm:spPr/>
      <dgm:t>
        <a:bodyPr/>
        <a:lstStyle/>
        <a:p>
          <a:endParaRPr lang="es-CO"/>
        </a:p>
      </dgm:t>
    </dgm:pt>
    <dgm:pt modelId="{24A48155-9F0D-49D7-B8F8-5A10EC86D318}">
      <dgm:prSet phldrT="[Texto]"/>
      <dgm:spPr/>
      <dgm:t>
        <a:bodyPr/>
        <a:lstStyle/>
        <a:p>
          <a:r>
            <a:rPr lang="es-MX" dirty="0"/>
            <a:t>Acueducto</a:t>
          </a:r>
          <a:endParaRPr lang="es-CO" dirty="0"/>
        </a:p>
      </dgm:t>
    </dgm:pt>
    <dgm:pt modelId="{B4969DAB-186D-48D9-A93C-D6828C66FEB8}" type="parTrans" cxnId="{384A3E63-6D82-4703-A694-B1A2B330274A}">
      <dgm:prSet/>
      <dgm:spPr/>
      <dgm:t>
        <a:bodyPr/>
        <a:lstStyle/>
        <a:p>
          <a:endParaRPr lang="es-CO"/>
        </a:p>
      </dgm:t>
    </dgm:pt>
    <dgm:pt modelId="{5BC908B8-0ADD-4982-868D-BDB9BD6C41D3}" type="sibTrans" cxnId="{384A3E63-6D82-4703-A694-B1A2B330274A}">
      <dgm:prSet/>
      <dgm:spPr/>
      <dgm:t>
        <a:bodyPr/>
        <a:lstStyle/>
        <a:p>
          <a:endParaRPr lang="es-CO"/>
        </a:p>
      </dgm:t>
    </dgm:pt>
    <dgm:pt modelId="{F983748B-38EC-4D96-BB8B-EE9CC1224BC0}">
      <dgm:prSet phldrT="[Texto]"/>
      <dgm:spPr/>
      <dgm:t>
        <a:bodyPr/>
        <a:lstStyle/>
        <a:p>
          <a:r>
            <a:rPr lang="es-MX" dirty="0"/>
            <a:t>74%</a:t>
          </a:r>
          <a:endParaRPr lang="es-CO" dirty="0"/>
        </a:p>
      </dgm:t>
    </dgm:pt>
    <dgm:pt modelId="{3FCDF40E-38A5-4B43-A6F9-A1F43A044D0D}" type="parTrans" cxnId="{DEE9077A-31AA-41F7-9C1B-CDAEE72F8C57}">
      <dgm:prSet/>
      <dgm:spPr/>
      <dgm:t>
        <a:bodyPr/>
        <a:lstStyle/>
        <a:p>
          <a:endParaRPr lang="es-CO"/>
        </a:p>
      </dgm:t>
    </dgm:pt>
    <dgm:pt modelId="{A8019714-6EB8-4B6A-B17B-68CA1E585F22}" type="sibTrans" cxnId="{DEE9077A-31AA-41F7-9C1B-CDAEE72F8C57}">
      <dgm:prSet/>
      <dgm:spPr/>
      <dgm:t>
        <a:bodyPr/>
        <a:lstStyle/>
        <a:p>
          <a:endParaRPr lang="es-CO"/>
        </a:p>
      </dgm:t>
    </dgm:pt>
    <dgm:pt modelId="{62DEA6AA-A87C-4666-86F2-0BB41C169C8C}">
      <dgm:prSet phldrT="[Texto]"/>
      <dgm:spPr/>
      <dgm:t>
        <a:bodyPr/>
        <a:lstStyle/>
        <a:p>
          <a:r>
            <a:rPr lang="es-MX" dirty="0"/>
            <a:t>Alcantarillado</a:t>
          </a:r>
          <a:endParaRPr lang="es-CO" dirty="0"/>
        </a:p>
      </dgm:t>
    </dgm:pt>
    <dgm:pt modelId="{36E23D53-FF3A-41F4-95E3-C65D6BC35151}" type="parTrans" cxnId="{3D8BECE4-C1C2-4894-8584-3350315F4C09}">
      <dgm:prSet/>
      <dgm:spPr/>
      <dgm:t>
        <a:bodyPr/>
        <a:lstStyle/>
        <a:p>
          <a:endParaRPr lang="es-CO"/>
        </a:p>
      </dgm:t>
    </dgm:pt>
    <dgm:pt modelId="{7BD10FA4-135D-4368-A682-99E27AD79403}" type="sibTrans" cxnId="{3D8BECE4-C1C2-4894-8584-3350315F4C09}">
      <dgm:prSet/>
      <dgm:spPr/>
      <dgm:t>
        <a:bodyPr/>
        <a:lstStyle/>
        <a:p>
          <a:endParaRPr lang="es-CO"/>
        </a:p>
      </dgm:t>
    </dgm:pt>
    <dgm:pt modelId="{42E44DFF-0CE1-425E-AFC5-8D56059D3328}">
      <dgm:prSet phldrT="[Texto]"/>
      <dgm:spPr/>
      <dgm:t>
        <a:bodyPr/>
        <a:lstStyle/>
        <a:p>
          <a:r>
            <a:rPr lang="es-MX" dirty="0"/>
            <a:t>47%</a:t>
          </a:r>
          <a:endParaRPr lang="es-CO" dirty="0"/>
        </a:p>
      </dgm:t>
    </dgm:pt>
    <dgm:pt modelId="{6680E653-88BD-4243-8C54-0606F7367A9F}" type="parTrans" cxnId="{26FB90C3-82F0-4745-A191-F1F8DDEC4C05}">
      <dgm:prSet/>
      <dgm:spPr/>
      <dgm:t>
        <a:bodyPr/>
        <a:lstStyle/>
        <a:p>
          <a:endParaRPr lang="es-CO"/>
        </a:p>
      </dgm:t>
    </dgm:pt>
    <dgm:pt modelId="{8B112F4E-9DE6-4340-B323-13F650CBFA3D}" type="sibTrans" cxnId="{26FB90C3-82F0-4745-A191-F1F8DDEC4C05}">
      <dgm:prSet/>
      <dgm:spPr/>
      <dgm:t>
        <a:bodyPr/>
        <a:lstStyle/>
        <a:p>
          <a:endParaRPr lang="es-CO"/>
        </a:p>
      </dgm:t>
    </dgm:pt>
    <dgm:pt modelId="{91B143E1-B907-46ED-A0A0-883C16007311}">
      <dgm:prSet phldrT="[Texto]"/>
      <dgm:spPr/>
      <dgm:t>
        <a:bodyPr/>
        <a:lstStyle/>
        <a:p>
          <a:r>
            <a:rPr lang="es-MX" dirty="0"/>
            <a:t>Aseo </a:t>
          </a:r>
          <a:endParaRPr lang="es-CO" dirty="0"/>
        </a:p>
      </dgm:t>
    </dgm:pt>
    <dgm:pt modelId="{FCAA6887-630F-4748-8717-444BFF1F8C53}" type="parTrans" cxnId="{75EA5E0A-F35D-4FDD-90AF-F56B9D88061F}">
      <dgm:prSet/>
      <dgm:spPr/>
      <dgm:t>
        <a:bodyPr/>
        <a:lstStyle/>
        <a:p>
          <a:endParaRPr lang="es-CO"/>
        </a:p>
      </dgm:t>
    </dgm:pt>
    <dgm:pt modelId="{00B77DCA-1B11-4324-A8BD-43272AB7097D}" type="sibTrans" cxnId="{75EA5E0A-F35D-4FDD-90AF-F56B9D88061F}">
      <dgm:prSet/>
      <dgm:spPr/>
      <dgm:t>
        <a:bodyPr/>
        <a:lstStyle/>
        <a:p>
          <a:endParaRPr lang="es-CO"/>
        </a:p>
      </dgm:t>
    </dgm:pt>
    <dgm:pt modelId="{6BE3DFAF-AAD4-446B-9088-7AD122E2267F}" type="pres">
      <dgm:prSet presAssocID="{C84C7E48-C2A9-4BB1-9244-6D007871CC41}" presName="theList" presStyleCnt="0">
        <dgm:presLayoutVars>
          <dgm:dir/>
          <dgm:animLvl val="lvl"/>
          <dgm:resizeHandles val="exact"/>
        </dgm:presLayoutVars>
      </dgm:prSet>
      <dgm:spPr/>
    </dgm:pt>
    <dgm:pt modelId="{9AF2156F-325E-464D-B28A-B32AC9C6BC7A}" type="pres">
      <dgm:prSet presAssocID="{8308924B-AEBA-4852-82C9-D12C045D0C17}" presName="compNode" presStyleCnt="0"/>
      <dgm:spPr/>
    </dgm:pt>
    <dgm:pt modelId="{B44FB1F4-9F9D-4F30-8BDA-ACFA00CD68DB}" type="pres">
      <dgm:prSet presAssocID="{8308924B-AEBA-4852-82C9-D12C045D0C17}" presName="noGeometry" presStyleCnt="0"/>
      <dgm:spPr/>
    </dgm:pt>
    <dgm:pt modelId="{AAAD95E2-60B5-427C-B6E1-D26414680F22}" type="pres">
      <dgm:prSet presAssocID="{8308924B-AEBA-4852-82C9-D12C045D0C17}" presName="childTextVisible" presStyleLbl="bgAccFollowNode1" presStyleIdx="0" presStyleCnt="3">
        <dgm:presLayoutVars>
          <dgm:bulletEnabled val="1"/>
        </dgm:presLayoutVars>
      </dgm:prSet>
      <dgm:spPr/>
    </dgm:pt>
    <dgm:pt modelId="{11A927C1-676F-4870-8896-660F046BF131}" type="pres">
      <dgm:prSet presAssocID="{8308924B-AEBA-4852-82C9-D12C045D0C17}" presName="childTextHidden" presStyleLbl="bgAccFollowNode1" presStyleIdx="0" presStyleCnt="3"/>
      <dgm:spPr/>
    </dgm:pt>
    <dgm:pt modelId="{ED322126-7B77-4B0C-9525-B7DAB5502445}" type="pres">
      <dgm:prSet presAssocID="{8308924B-AEBA-4852-82C9-D12C045D0C1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4FCD351-8898-407E-A308-0A381D6E6D7F}" type="pres">
      <dgm:prSet presAssocID="{8308924B-AEBA-4852-82C9-D12C045D0C17}" presName="aSpace" presStyleCnt="0"/>
      <dgm:spPr/>
    </dgm:pt>
    <dgm:pt modelId="{58083049-C8D3-4CA5-8267-1017D3AA9DAE}" type="pres">
      <dgm:prSet presAssocID="{F983748B-38EC-4D96-BB8B-EE9CC1224BC0}" presName="compNode" presStyleCnt="0"/>
      <dgm:spPr/>
    </dgm:pt>
    <dgm:pt modelId="{EA869F88-84EF-4D2F-88E1-FA5C38DCC254}" type="pres">
      <dgm:prSet presAssocID="{F983748B-38EC-4D96-BB8B-EE9CC1224BC0}" presName="noGeometry" presStyleCnt="0"/>
      <dgm:spPr/>
    </dgm:pt>
    <dgm:pt modelId="{DC55D016-4EEE-49F8-80CE-B3BA9289FF69}" type="pres">
      <dgm:prSet presAssocID="{F983748B-38EC-4D96-BB8B-EE9CC1224BC0}" presName="childTextVisible" presStyleLbl="bgAccFollowNode1" presStyleIdx="1" presStyleCnt="3">
        <dgm:presLayoutVars>
          <dgm:bulletEnabled val="1"/>
        </dgm:presLayoutVars>
      </dgm:prSet>
      <dgm:spPr/>
    </dgm:pt>
    <dgm:pt modelId="{3B320659-07C0-4D41-B1BB-1BBEFB3057DD}" type="pres">
      <dgm:prSet presAssocID="{F983748B-38EC-4D96-BB8B-EE9CC1224BC0}" presName="childTextHidden" presStyleLbl="bgAccFollowNode1" presStyleIdx="1" presStyleCnt="3"/>
      <dgm:spPr/>
    </dgm:pt>
    <dgm:pt modelId="{DCD38484-9A56-4B22-89A1-07F21CF4B7E7}" type="pres">
      <dgm:prSet presAssocID="{F983748B-38EC-4D96-BB8B-EE9CC1224BC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2E817F1-8119-428E-9C26-F64C4D089168}" type="pres">
      <dgm:prSet presAssocID="{F983748B-38EC-4D96-BB8B-EE9CC1224BC0}" presName="aSpace" presStyleCnt="0"/>
      <dgm:spPr/>
    </dgm:pt>
    <dgm:pt modelId="{F853F932-FE1B-4AAA-AAE1-9E5CC9141826}" type="pres">
      <dgm:prSet presAssocID="{42E44DFF-0CE1-425E-AFC5-8D56059D3328}" presName="compNode" presStyleCnt="0"/>
      <dgm:spPr/>
    </dgm:pt>
    <dgm:pt modelId="{658F01CA-BC69-4306-8EFE-C5A85360807E}" type="pres">
      <dgm:prSet presAssocID="{42E44DFF-0CE1-425E-AFC5-8D56059D3328}" presName="noGeometry" presStyleCnt="0"/>
      <dgm:spPr/>
    </dgm:pt>
    <dgm:pt modelId="{F8C4C070-75C2-43E7-8B13-45865D8B0EE0}" type="pres">
      <dgm:prSet presAssocID="{42E44DFF-0CE1-425E-AFC5-8D56059D3328}" presName="childTextVisible" presStyleLbl="bgAccFollowNode1" presStyleIdx="2" presStyleCnt="3">
        <dgm:presLayoutVars>
          <dgm:bulletEnabled val="1"/>
        </dgm:presLayoutVars>
      </dgm:prSet>
      <dgm:spPr/>
    </dgm:pt>
    <dgm:pt modelId="{80144836-5385-40F1-8478-DD2D1C230980}" type="pres">
      <dgm:prSet presAssocID="{42E44DFF-0CE1-425E-AFC5-8D56059D3328}" presName="childTextHidden" presStyleLbl="bgAccFollowNode1" presStyleIdx="2" presStyleCnt="3"/>
      <dgm:spPr/>
    </dgm:pt>
    <dgm:pt modelId="{C34DB2B8-AC84-4256-915E-CB7A834E8D0F}" type="pres">
      <dgm:prSet presAssocID="{42E44DFF-0CE1-425E-AFC5-8D56059D3328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75EA5E0A-F35D-4FDD-90AF-F56B9D88061F}" srcId="{42E44DFF-0CE1-425E-AFC5-8D56059D3328}" destId="{91B143E1-B907-46ED-A0A0-883C16007311}" srcOrd="0" destOrd="0" parTransId="{FCAA6887-630F-4748-8717-444BFF1F8C53}" sibTransId="{00B77DCA-1B11-4324-A8BD-43272AB7097D}"/>
    <dgm:cxn modelId="{D63D361A-1AEB-4A28-88FD-5B12CA512224}" type="presOf" srcId="{F983748B-38EC-4D96-BB8B-EE9CC1224BC0}" destId="{DCD38484-9A56-4B22-89A1-07F21CF4B7E7}" srcOrd="0" destOrd="0" presId="urn:microsoft.com/office/officeart/2005/8/layout/hProcess6"/>
    <dgm:cxn modelId="{5CCF2D43-FB48-4B2F-8A06-2BD47E226809}" type="presOf" srcId="{91B143E1-B907-46ED-A0A0-883C16007311}" destId="{80144836-5385-40F1-8478-DD2D1C230980}" srcOrd="1" destOrd="0" presId="urn:microsoft.com/office/officeart/2005/8/layout/hProcess6"/>
    <dgm:cxn modelId="{384A3E63-6D82-4703-A694-B1A2B330274A}" srcId="{8308924B-AEBA-4852-82C9-D12C045D0C17}" destId="{24A48155-9F0D-49D7-B8F8-5A10EC86D318}" srcOrd="0" destOrd="0" parTransId="{B4969DAB-186D-48D9-A93C-D6828C66FEB8}" sibTransId="{5BC908B8-0ADD-4982-868D-BDB9BD6C41D3}"/>
    <dgm:cxn modelId="{11805158-1ECD-4BE2-8750-60587852859C}" srcId="{C84C7E48-C2A9-4BB1-9244-6D007871CC41}" destId="{8308924B-AEBA-4852-82C9-D12C045D0C17}" srcOrd="0" destOrd="0" parTransId="{337299C2-CB47-48E0-934F-7D2E5F162B2D}" sibTransId="{4671EE8B-F913-4F4D-AA23-80537AF1405F}"/>
    <dgm:cxn modelId="{DEE9077A-31AA-41F7-9C1B-CDAEE72F8C57}" srcId="{C84C7E48-C2A9-4BB1-9244-6D007871CC41}" destId="{F983748B-38EC-4D96-BB8B-EE9CC1224BC0}" srcOrd="1" destOrd="0" parTransId="{3FCDF40E-38A5-4B43-A6F9-A1F43A044D0D}" sibTransId="{A8019714-6EB8-4B6A-B17B-68CA1E585F22}"/>
    <dgm:cxn modelId="{4D3B3083-2CB8-436C-A29C-F32DBBAC978B}" type="presOf" srcId="{8308924B-AEBA-4852-82C9-D12C045D0C17}" destId="{ED322126-7B77-4B0C-9525-B7DAB5502445}" srcOrd="0" destOrd="0" presId="urn:microsoft.com/office/officeart/2005/8/layout/hProcess6"/>
    <dgm:cxn modelId="{B9862093-65BA-467F-981B-F4A8B3D2630A}" type="presOf" srcId="{24A48155-9F0D-49D7-B8F8-5A10EC86D318}" destId="{AAAD95E2-60B5-427C-B6E1-D26414680F22}" srcOrd="0" destOrd="0" presId="urn:microsoft.com/office/officeart/2005/8/layout/hProcess6"/>
    <dgm:cxn modelId="{8F3661A0-C070-41F3-A970-037B2786895C}" type="presOf" srcId="{24A48155-9F0D-49D7-B8F8-5A10EC86D318}" destId="{11A927C1-676F-4870-8896-660F046BF131}" srcOrd="1" destOrd="0" presId="urn:microsoft.com/office/officeart/2005/8/layout/hProcess6"/>
    <dgm:cxn modelId="{265E06AA-A1D8-4388-BF3B-44B9BA495BA9}" type="presOf" srcId="{91B143E1-B907-46ED-A0A0-883C16007311}" destId="{F8C4C070-75C2-43E7-8B13-45865D8B0EE0}" srcOrd="0" destOrd="0" presId="urn:microsoft.com/office/officeart/2005/8/layout/hProcess6"/>
    <dgm:cxn modelId="{AFBE9BB1-24D9-45C3-8D86-75672DA6F2E9}" type="presOf" srcId="{62DEA6AA-A87C-4666-86F2-0BB41C169C8C}" destId="{3B320659-07C0-4D41-B1BB-1BBEFB3057DD}" srcOrd="1" destOrd="0" presId="urn:microsoft.com/office/officeart/2005/8/layout/hProcess6"/>
    <dgm:cxn modelId="{26FB90C3-82F0-4745-A191-F1F8DDEC4C05}" srcId="{C84C7E48-C2A9-4BB1-9244-6D007871CC41}" destId="{42E44DFF-0CE1-425E-AFC5-8D56059D3328}" srcOrd="2" destOrd="0" parTransId="{6680E653-88BD-4243-8C54-0606F7367A9F}" sibTransId="{8B112F4E-9DE6-4340-B323-13F650CBFA3D}"/>
    <dgm:cxn modelId="{BF425DC5-59DC-43F6-9E18-6CDDA4A58EEA}" type="presOf" srcId="{62DEA6AA-A87C-4666-86F2-0BB41C169C8C}" destId="{DC55D016-4EEE-49F8-80CE-B3BA9289FF69}" srcOrd="0" destOrd="0" presId="urn:microsoft.com/office/officeart/2005/8/layout/hProcess6"/>
    <dgm:cxn modelId="{3D8BECE4-C1C2-4894-8584-3350315F4C09}" srcId="{F983748B-38EC-4D96-BB8B-EE9CC1224BC0}" destId="{62DEA6AA-A87C-4666-86F2-0BB41C169C8C}" srcOrd="0" destOrd="0" parTransId="{36E23D53-FF3A-41F4-95E3-C65D6BC35151}" sibTransId="{7BD10FA4-135D-4368-A682-99E27AD79403}"/>
    <dgm:cxn modelId="{6F206FF1-A8DA-44FA-A0A5-110A9C5E6928}" type="presOf" srcId="{42E44DFF-0CE1-425E-AFC5-8D56059D3328}" destId="{C34DB2B8-AC84-4256-915E-CB7A834E8D0F}" srcOrd="0" destOrd="0" presId="urn:microsoft.com/office/officeart/2005/8/layout/hProcess6"/>
    <dgm:cxn modelId="{CBAED9FE-5B44-4CFC-BC63-2EDF618E18EF}" type="presOf" srcId="{C84C7E48-C2A9-4BB1-9244-6D007871CC41}" destId="{6BE3DFAF-AAD4-446B-9088-7AD122E2267F}" srcOrd="0" destOrd="0" presId="urn:microsoft.com/office/officeart/2005/8/layout/hProcess6"/>
    <dgm:cxn modelId="{7F80A60E-E73B-4508-9EE5-1E54618E75BA}" type="presParOf" srcId="{6BE3DFAF-AAD4-446B-9088-7AD122E2267F}" destId="{9AF2156F-325E-464D-B28A-B32AC9C6BC7A}" srcOrd="0" destOrd="0" presId="urn:microsoft.com/office/officeart/2005/8/layout/hProcess6"/>
    <dgm:cxn modelId="{963AB419-F6D9-4C9D-95D3-B4809FE2F94D}" type="presParOf" srcId="{9AF2156F-325E-464D-B28A-B32AC9C6BC7A}" destId="{B44FB1F4-9F9D-4F30-8BDA-ACFA00CD68DB}" srcOrd="0" destOrd="0" presId="urn:microsoft.com/office/officeart/2005/8/layout/hProcess6"/>
    <dgm:cxn modelId="{64E142A1-E7A1-4C2D-AAE4-A1FC14879669}" type="presParOf" srcId="{9AF2156F-325E-464D-B28A-B32AC9C6BC7A}" destId="{AAAD95E2-60B5-427C-B6E1-D26414680F22}" srcOrd="1" destOrd="0" presId="urn:microsoft.com/office/officeart/2005/8/layout/hProcess6"/>
    <dgm:cxn modelId="{7232E11C-182D-45A6-89F3-6F5B86E3E04A}" type="presParOf" srcId="{9AF2156F-325E-464D-B28A-B32AC9C6BC7A}" destId="{11A927C1-676F-4870-8896-660F046BF131}" srcOrd="2" destOrd="0" presId="urn:microsoft.com/office/officeart/2005/8/layout/hProcess6"/>
    <dgm:cxn modelId="{BFECF15E-01F8-4BC6-9D15-6461AC8953B3}" type="presParOf" srcId="{9AF2156F-325E-464D-B28A-B32AC9C6BC7A}" destId="{ED322126-7B77-4B0C-9525-B7DAB5502445}" srcOrd="3" destOrd="0" presId="urn:microsoft.com/office/officeart/2005/8/layout/hProcess6"/>
    <dgm:cxn modelId="{16D1FA3B-745B-4644-A2B2-628245528DF3}" type="presParOf" srcId="{6BE3DFAF-AAD4-446B-9088-7AD122E2267F}" destId="{D4FCD351-8898-407E-A308-0A381D6E6D7F}" srcOrd="1" destOrd="0" presId="urn:microsoft.com/office/officeart/2005/8/layout/hProcess6"/>
    <dgm:cxn modelId="{63B3A8CE-0225-46DE-80AD-036AC7545E2B}" type="presParOf" srcId="{6BE3DFAF-AAD4-446B-9088-7AD122E2267F}" destId="{58083049-C8D3-4CA5-8267-1017D3AA9DAE}" srcOrd="2" destOrd="0" presId="urn:microsoft.com/office/officeart/2005/8/layout/hProcess6"/>
    <dgm:cxn modelId="{2D466E4B-2D93-48FE-A8DF-7DC3CAD18401}" type="presParOf" srcId="{58083049-C8D3-4CA5-8267-1017D3AA9DAE}" destId="{EA869F88-84EF-4D2F-88E1-FA5C38DCC254}" srcOrd="0" destOrd="0" presId="urn:microsoft.com/office/officeart/2005/8/layout/hProcess6"/>
    <dgm:cxn modelId="{459B1486-8220-42F1-BBD4-129C544E1184}" type="presParOf" srcId="{58083049-C8D3-4CA5-8267-1017D3AA9DAE}" destId="{DC55D016-4EEE-49F8-80CE-B3BA9289FF69}" srcOrd="1" destOrd="0" presId="urn:microsoft.com/office/officeart/2005/8/layout/hProcess6"/>
    <dgm:cxn modelId="{A178AFCC-EEA6-40B3-9834-9F5C4D8F9462}" type="presParOf" srcId="{58083049-C8D3-4CA5-8267-1017D3AA9DAE}" destId="{3B320659-07C0-4D41-B1BB-1BBEFB3057DD}" srcOrd="2" destOrd="0" presId="urn:microsoft.com/office/officeart/2005/8/layout/hProcess6"/>
    <dgm:cxn modelId="{90578139-2477-4C75-B85A-4CDF40C41125}" type="presParOf" srcId="{58083049-C8D3-4CA5-8267-1017D3AA9DAE}" destId="{DCD38484-9A56-4B22-89A1-07F21CF4B7E7}" srcOrd="3" destOrd="0" presId="urn:microsoft.com/office/officeart/2005/8/layout/hProcess6"/>
    <dgm:cxn modelId="{E1652108-E09A-4820-950D-32308BB7F23B}" type="presParOf" srcId="{6BE3DFAF-AAD4-446B-9088-7AD122E2267F}" destId="{12E817F1-8119-428E-9C26-F64C4D089168}" srcOrd="3" destOrd="0" presId="urn:microsoft.com/office/officeart/2005/8/layout/hProcess6"/>
    <dgm:cxn modelId="{8E5D40DA-EDE7-4B12-967A-E87B061BB90B}" type="presParOf" srcId="{6BE3DFAF-AAD4-446B-9088-7AD122E2267F}" destId="{F853F932-FE1B-4AAA-AAE1-9E5CC9141826}" srcOrd="4" destOrd="0" presId="urn:microsoft.com/office/officeart/2005/8/layout/hProcess6"/>
    <dgm:cxn modelId="{6CC7E2C6-C78B-4905-B1ED-B7C3811884F0}" type="presParOf" srcId="{F853F932-FE1B-4AAA-AAE1-9E5CC9141826}" destId="{658F01CA-BC69-4306-8EFE-C5A85360807E}" srcOrd="0" destOrd="0" presId="urn:microsoft.com/office/officeart/2005/8/layout/hProcess6"/>
    <dgm:cxn modelId="{6637DBC0-3174-41F0-88D9-258A9B935C13}" type="presParOf" srcId="{F853F932-FE1B-4AAA-AAE1-9E5CC9141826}" destId="{F8C4C070-75C2-43E7-8B13-45865D8B0EE0}" srcOrd="1" destOrd="0" presId="urn:microsoft.com/office/officeart/2005/8/layout/hProcess6"/>
    <dgm:cxn modelId="{665D5C7C-0F30-482D-AFFF-D16852906035}" type="presParOf" srcId="{F853F932-FE1B-4AAA-AAE1-9E5CC9141826}" destId="{80144836-5385-40F1-8478-DD2D1C230980}" srcOrd="2" destOrd="0" presId="urn:microsoft.com/office/officeart/2005/8/layout/hProcess6"/>
    <dgm:cxn modelId="{B361B84E-4410-4E4D-9D01-A696DE5D4A49}" type="presParOf" srcId="{F853F932-FE1B-4AAA-AAE1-9E5CC9141826}" destId="{C34DB2B8-AC84-4256-915E-CB7A834E8D0F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415F46-56DD-42FD-B570-76B48EEB4C9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8E71EDE-6023-40BB-A82E-71EB83A101AB}">
      <dgm:prSet phldrT="[Texto]"/>
      <dgm:spPr/>
      <dgm:t>
        <a:bodyPr/>
        <a:lstStyle/>
        <a:p>
          <a:r>
            <a:rPr lang="es-MX" dirty="0"/>
            <a:t>Acueducto</a:t>
          </a:r>
          <a:endParaRPr lang="es-CO" dirty="0"/>
        </a:p>
      </dgm:t>
    </dgm:pt>
    <dgm:pt modelId="{AE8487E4-CE99-44F6-B3DA-1B6D94E0A80E}" type="parTrans" cxnId="{9453FD58-047D-4602-A456-2A32FA46D66E}">
      <dgm:prSet/>
      <dgm:spPr/>
      <dgm:t>
        <a:bodyPr/>
        <a:lstStyle/>
        <a:p>
          <a:endParaRPr lang="es-CO"/>
        </a:p>
      </dgm:t>
    </dgm:pt>
    <dgm:pt modelId="{8D4F1F0D-93B1-41A5-9210-6861F17588F2}" type="sibTrans" cxnId="{9453FD58-047D-4602-A456-2A32FA46D66E}">
      <dgm:prSet/>
      <dgm:spPr/>
      <dgm:t>
        <a:bodyPr/>
        <a:lstStyle/>
        <a:p>
          <a:endParaRPr lang="es-CO"/>
        </a:p>
      </dgm:t>
    </dgm:pt>
    <dgm:pt modelId="{0314A226-9213-4CB8-9164-0D5A15937885}">
      <dgm:prSet phldrT="[Texto]" custT="1"/>
      <dgm:spPr/>
      <dgm:t>
        <a:bodyPr/>
        <a:lstStyle/>
        <a:p>
          <a:r>
            <a:rPr lang="es-MX" sz="1800" dirty="0"/>
            <a:t>Tarifas Altas </a:t>
          </a:r>
          <a:endParaRPr lang="es-CO" sz="1800" dirty="0"/>
        </a:p>
      </dgm:t>
    </dgm:pt>
    <dgm:pt modelId="{1543BAC5-9BA4-4F98-9697-AA2612695DE4}" type="parTrans" cxnId="{09CA1671-3FC0-445F-9118-67E6306DF6F9}">
      <dgm:prSet/>
      <dgm:spPr/>
      <dgm:t>
        <a:bodyPr/>
        <a:lstStyle/>
        <a:p>
          <a:endParaRPr lang="es-CO"/>
        </a:p>
      </dgm:t>
    </dgm:pt>
    <dgm:pt modelId="{B7945242-3ADB-478F-A56D-F776FA8BE5FF}" type="sibTrans" cxnId="{09CA1671-3FC0-445F-9118-67E6306DF6F9}">
      <dgm:prSet/>
      <dgm:spPr/>
      <dgm:t>
        <a:bodyPr/>
        <a:lstStyle/>
        <a:p>
          <a:endParaRPr lang="es-CO"/>
        </a:p>
      </dgm:t>
    </dgm:pt>
    <dgm:pt modelId="{6810D542-B7F8-4F4B-922B-AA75A6207403}">
      <dgm:prSet phldrT="[Texto]" custT="1"/>
      <dgm:spPr/>
      <dgm:t>
        <a:bodyPr/>
        <a:lstStyle/>
        <a:p>
          <a:r>
            <a:rPr lang="es-MX" sz="1800" dirty="0"/>
            <a:t>Agua Turbia</a:t>
          </a:r>
          <a:endParaRPr lang="es-CO" sz="1800" dirty="0"/>
        </a:p>
      </dgm:t>
    </dgm:pt>
    <dgm:pt modelId="{578898EA-C578-4B03-8127-5365C17CEB96}" type="parTrans" cxnId="{022653C0-C8F6-41B2-837B-E6A376160C8B}">
      <dgm:prSet/>
      <dgm:spPr/>
      <dgm:t>
        <a:bodyPr/>
        <a:lstStyle/>
        <a:p>
          <a:endParaRPr lang="es-CO"/>
        </a:p>
      </dgm:t>
    </dgm:pt>
    <dgm:pt modelId="{A9DD6506-A4DC-412F-8390-D96CF8DC8279}" type="sibTrans" cxnId="{022653C0-C8F6-41B2-837B-E6A376160C8B}">
      <dgm:prSet/>
      <dgm:spPr/>
      <dgm:t>
        <a:bodyPr/>
        <a:lstStyle/>
        <a:p>
          <a:endParaRPr lang="es-CO"/>
        </a:p>
      </dgm:t>
    </dgm:pt>
    <dgm:pt modelId="{0DFEE585-E209-4F6E-84AC-2DB1CAA7F33F}">
      <dgm:prSet phldrT="[Texto]"/>
      <dgm:spPr/>
      <dgm:t>
        <a:bodyPr/>
        <a:lstStyle/>
        <a:p>
          <a:r>
            <a:rPr lang="es-MX" dirty="0"/>
            <a:t>Alcantarillado</a:t>
          </a:r>
          <a:endParaRPr lang="es-CO" dirty="0"/>
        </a:p>
      </dgm:t>
    </dgm:pt>
    <dgm:pt modelId="{CB7C6D85-3B73-4A36-8C0A-F69AC541B575}" type="parTrans" cxnId="{5BC2FB6E-A050-4B4D-A669-EA8E87C99F92}">
      <dgm:prSet/>
      <dgm:spPr/>
      <dgm:t>
        <a:bodyPr/>
        <a:lstStyle/>
        <a:p>
          <a:endParaRPr lang="es-CO"/>
        </a:p>
      </dgm:t>
    </dgm:pt>
    <dgm:pt modelId="{6B66D3FC-D5F6-4EFD-BE17-A51E4238C121}" type="sibTrans" cxnId="{5BC2FB6E-A050-4B4D-A669-EA8E87C99F92}">
      <dgm:prSet/>
      <dgm:spPr/>
      <dgm:t>
        <a:bodyPr/>
        <a:lstStyle/>
        <a:p>
          <a:endParaRPr lang="es-CO"/>
        </a:p>
      </dgm:t>
    </dgm:pt>
    <dgm:pt modelId="{92285BAB-02A0-4CC3-BA2F-644D62400F86}">
      <dgm:prSet phldrT="[Texto]" custT="1"/>
      <dgm:spPr/>
      <dgm:t>
        <a:bodyPr/>
        <a:lstStyle/>
        <a:p>
          <a:r>
            <a:rPr lang="es-MX" sz="1800" dirty="0"/>
            <a:t>Falta limpieza de sumideros </a:t>
          </a:r>
          <a:endParaRPr lang="es-CO" sz="1800" dirty="0"/>
        </a:p>
      </dgm:t>
    </dgm:pt>
    <dgm:pt modelId="{EC0D0AD7-0A88-4D73-8C32-EB4A2E93261D}" type="parTrans" cxnId="{A356951C-6E04-417C-B799-B764A3A11C12}">
      <dgm:prSet/>
      <dgm:spPr/>
      <dgm:t>
        <a:bodyPr/>
        <a:lstStyle/>
        <a:p>
          <a:endParaRPr lang="es-CO"/>
        </a:p>
      </dgm:t>
    </dgm:pt>
    <dgm:pt modelId="{0A8760B1-DD06-4B61-84A1-7E8BB341B071}" type="sibTrans" cxnId="{A356951C-6E04-417C-B799-B764A3A11C12}">
      <dgm:prSet/>
      <dgm:spPr/>
      <dgm:t>
        <a:bodyPr/>
        <a:lstStyle/>
        <a:p>
          <a:endParaRPr lang="es-CO"/>
        </a:p>
      </dgm:t>
    </dgm:pt>
    <dgm:pt modelId="{3EEB4580-C963-438E-AD10-554AE2170DF5}">
      <dgm:prSet phldrT="[Texto]"/>
      <dgm:spPr/>
      <dgm:t>
        <a:bodyPr/>
        <a:lstStyle/>
        <a:p>
          <a:r>
            <a:rPr lang="es-MX" dirty="0"/>
            <a:t>Aseo</a:t>
          </a:r>
          <a:endParaRPr lang="es-CO" dirty="0"/>
        </a:p>
      </dgm:t>
    </dgm:pt>
    <dgm:pt modelId="{28B35D9C-9104-4CA6-B4AA-DE959908F798}" type="parTrans" cxnId="{BFD7803F-16BC-4417-9DB1-220AFEDD88A1}">
      <dgm:prSet/>
      <dgm:spPr/>
      <dgm:t>
        <a:bodyPr/>
        <a:lstStyle/>
        <a:p>
          <a:endParaRPr lang="es-CO"/>
        </a:p>
      </dgm:t>
    </dgm:pt>
    <dgm:pt modelId="{36D6E274-08FA-4B62-A51D-64077BF1C976}" type="sibTrans" cxnId="{BFD7803F-16BC-4417-9DB1-220AFEDD88A1}">
      <dgm:prSet/>
      <dgm:spPr/>
      <dgm:t>
        <a:bodyPr/>
        <a:lstStyle/>
        <a:p>
          <a:endParaRPr lang="es-CO"/>
        </a:p>
      </dgm:t>
    </dgm:pt>
    <dgm:pt modelId="{2F267E5F-70A2-471C-9C43-B4925E32A037}">
      <dgm:prSet phldrT="[Texto]" custT="1"/>
      <dgm:spPr/>
      <dgm:t>
        <a:bodyPr/>
        <a:lstStyle/>
        <a:p>
          <a:r>
            <a:rPr lang="es-MX" sz="1200" dirty="0"/>
            <a:t>No barren sector Camilo Torres, campestre A</a:t>
          </a:r>
          <a:endParaRPr lang="es-CO" sz="1200" dirty="0"/>
        </a:p>
      </dgm:t>
    </dgm:pt>
    <dgm:pt modelId="{689D4AE3-246A-4EA5-8DCC-1DDA67A73788}" type="parTrans" cxnId="{FE3C2E0F-B24D-49A9-9B3C-DF7AAB2B70E8}">
      <dgm:prSet/>
      <dgm:spPr/>
      <dgm:t>
        <a:bodyPr/>
        <a:lstStyle/>
        <a:p>
          <a:endParaRPr lang="es-CO"/>
        </a:p>
      </dgm:t>
    </dgm:pt>
    <dgm:pt modelId="{997146D8-2093-4DC4-80C5-6302BA19AFF1}" type="sibTrans" cxnId="{FE3C2E0F-B24D-49A9-9B3C-DF7AAB2B70E8}">
      <dgm:prSet/>
      <dgm:spPr/>
      <dgm:t>
        <a:bodyPr/>
        <a:lstStyle/>
        <a:p>
          <a:endParaRPr lang="es-CO"/>
        </a:p>
      </dgm:t>
    </dgm:pt>
    <dgm:pt modelId="{19901440-73C4-40D4-A0A3-83084EE71FD8}">
      <dgm:prSet phldrT="[Texto]" custT="1"/>
      <dgm:spPr/>
      <dgm:t>
        <a:bodyPr/>
        <a:lstStyle/>
        <a:p>
          <a:r>
            <a:rPr lang="es-MX" sz="1200" dirty="0"/>
            <a:t>Bolsas de basura mal ubicadas</a:t>
          </a:r>
          <a:endParaRPr lang="es-CO" sz="1200" dirty="0"/>
        </a:p>
      </dgm:t>
    </dgm:pt>
    <dgm:pt modelId="{EF3CF701-0F59-4F9D-9014-0BA4E96F6E9C}" type="parTrans" cxnId="{19422DA1-4E3E-412B-9984-B017C38E26FF}">
      <dgm:prSet/>
      <dgm:spPr/>
      <dgm:t>
        <a:bodyPr/>
        <a:lstStyle/>
        <a:p>
          <a:endParaRPr lang="es-CO"/>
        </a:p>
      </dgm:t>
    </dgm:pt>
    <dgm:pt modelId="{F321D8B9-3231-488C-8746-5B194B8D14CF}" type="sibTrans" cxnId="{19422DA1-4E3E-412B-9984-B017C38E26FF}">
      <dgm:prSet/>
      <dgm:spPr/>
      <dgm:t>
        <a:bodyPr/>
        <a:lstStyle/>
        <a:p>
          <a:endParaRPr lang="es-CO"/>
        </a:p>
      </dgm:t>
    </dgm:pt>
    <dgm:pt modelId="{B6241899-E3F8-453D-BB0A-25F75CACF673}">
      <dgm:prSet phldrT="[Texto]" custT="1"/>
      <dgm:spPr/>
      <dgm:t>
        <a:bodyPr/>
        <a:lstStyle/>
        <a:p>
          <a:r>
            <a:rPr lang="es-MX" sz="1800" dirty="0"/>
            <a:t>Cortes de agua sin avisar</a:t>
          </a:r>
          <a:endParaRPr lang="es-CO" sz="1800" dirty="0"/>
        </a:p>
      </dgm:t>
    </dgm:pt>
    <dgm:pt modelId="{B9769B0B-12C7-4001-8C6A-347C77FF9B65}" type="parTrans" cxnId="{2D3C7692-A255-422A-A934-14C144654C53}">
      <dgm:prSet/>
      <dgm:spPr/>
      <dgm:t>
        <a:bodyPr/>
        <a:lstStyle/>
        <a:p>
          <a:endParaRPr lang="es-CO"/>
        </a:p>
      </dgm:t>
    </dgm:pt>
    <dgm:pt modelId="{3A4B6221-9B05-4A1F-A59A-D9E20C3955BE}" type="sibTrans" cxnId="{2D3C7692-A255-422A-A934-14C144654C53}">
      <dgm:prSet/>
      <dgm:spPr/>
      <dgm:t>
        <a:bodyPr/>
        <a:lstStyle/>
        <a:p>
          <a:endParaRPr lang="es-CO"/>
        </a:p>
      </dgm:t>
    </dgm:pt>
    <dgm:pt modelId="{4FBFBD77-8C00-48FD-B81B-871BD50FA22A}">
      <dgm:prSet phldrT="[Texto]" custT="1"/>
      <dgm:spPr/>
      <dgm:t>
        <a:bodyPr/>
        <a:lstStyle/>
        <a:p>
          <a:r>
            <a:rPr lang="es-MX" sz="1200" dirty="0"/>
            <a:t>No hay mantenimiento en los parques</a:t>
          </a:r>
          <a:endParaRPr lang="es-CO" sz="1200" dirty="0"/>
        </a:p>
      </dgm:t>
    </dgm:pt>
    <dgm:pt modelId="{D820A1D3-48B5-40D5-A6BA-9709A42F28F1}" type="parTrans" cxnId="{2CFC65B9-DC38-458B-B117-7F7F09A3FB1F}">
      <dgm:prSet/>
      <dgm:spPr/>
      <dgm:t>
        <a:bodyPr/>
        <a:lstStyle/>
        <a:p>
          <a:endParaRPr lang="es-CO"/>
        </a:p>
      </dgm:t>
    </dgm:pt>
    <dgm:pt modelId="{5126CE40-2D00-4BDF-A0D6-96F75479A58D}" type="sibTrans" cxnId="{2CFC65B9-DC38-458B-B117-7F7F09A3FB1F}">
      <dgm:prSet/>
      <dgm:spPr/>
      <dgm:t>
        <a:bodyPr/>
        <a:lstStyle/>
        <a:p>
          <a:endParaRPr lang="es-CO"/>
        </a:p>
      </dgm:t>
    </dgm:pt>
    <dgm:pt modelId="{91021863-F095-4D03-AAE5-C0B43152AE74}">
      <dgm:prSet phldrT="[Texto]" custT="1"/>
      <dgm:spPr/>
      <dgm:t>
        <a:bodyPr/>
        <a:lstStyle/>
        <a:p>
          <a:r>
            <a:rPr lang="es-MX" sz="1200" dirty="0"/>
            <a:t>Falta acopio de basuras en sitios organizados</a:t>
          </a:r>
          <a:endParaRPr lang="es-CO" sz="1200" dirty="0"/>
        </a:p>
      </dgm:t>
    </dgm:pt>
    <dgm:pt modelId="{0C2F7D3D-CAAD-4369-87E6-0E91D79B7935}" type="parTrans" cxnId="{B2B78CD3-B229-48EE-A83A-C9B83B5D4B42}">
      <dgm:prSet/>
      <dgm:spPr/>
      <dgm:t>
        <a:bodyPr/>
        <a:lstStyle/>
        <a:p>
          <a:endParaRPr lang="es-CO"/>
        </a:p>
      </dgm:t>
    </dgm:pt>
    <dgm:pt modelId="{A9A8336A-1537-43F0-A38B-09F54CDB4240}" type="sibTrans" cxnId="{B2B78CD3-B229-48EE-A83A-C9B83B5D4B42}">
      <dgm:prSet/>
      <dgm:spPr/>
      <dgm:t>
        <a:bodyPr/>
        <a:lstStyle/>
        <a:p>
          <a:endParaRPr lang="es-CO"/>
        </a:p>
      </dgm:t>
    </dgm:pt>
    <dgm:pt modelId="{2452C19D-06C7-4645-A6C0-AC3893C21872}">
      <dgm:prSet phldrT="[Texto]"/>
      <dgm:spPr/>
      <dgm:t>
        <a:bodyPr/>
        <a:lstStyle/>
        <a:p>
          <a:endParaRPr lang="es-CO" sz="2400" dirty="0"/>
        </a:p>
      </dgm:t>
    </dgm:pt>
    <dgm:pt modelId="{169BD058-159D-493A-AF05-177044D6E895}" type="parTrans" cxnId="{17279512-8F32-457C-B61A-4FE7FF8631E3}">
      <dgm:prSet/>
      <dgm:spPr/>
      <dgm:t>
        <a:bodyPr/>
        <a:lstStyle/>
        <a:p>
          <a:endParaRPr lang="es-CO"/>
        </a:p>
      </dgm:t>
    </dgm:pt>
    <dgm:pt modelId="{E137A0D3-1356-4929-80FC-9CC74522FDD5}" type="sibTrans" cxnId="{17279512-8F32-457C-B61A-4FE7FF8631E3}">
      <dgm:prSet/>
      <dgm:spPr/>
      <dgm:t>
        <a:bodyPr/>
        <a:lstStyle/>
        <a:p>
          <a:endParaRPr lang="es-CO"/>
        </a:p>
      </dgm:t>
    </dgm:pt>
    <dgm:pt modelId="{C679D83C-6436-4D9E-AB53-5B8038A2FCDD}">
      <dgm:prSet phldrT="[Texto]" custT="1"/>
      <dgm:spPr/>
      <dgm:t>
        <a:bodyPr/>
        <a:lstStyle/>
        <a:p>
          <a:r>
            <a:rPr lang="es-MX" sz="1200" dirty="0"/>
            <a:t>Dejan basura cuando hacen la recolección .</a:t>
          </a:r>
          <a:endParaRPr lang="es-CO" sz="1200" dirty="0"/>
        </a:p>
      </dgm:t>
    </dgm:pt>
    <dgm:pt modelId="{0A20F3F4-87F3-491F-91AF-BC1FCCE5C4A8}" type="parTrans" cxnId="{3531083F-7F80-4A7A-938D-B2F3EB31C3BA}">
      <dgm:prSet/>
      <dgm:spPr/>
      <dgm:t>
        <a:bodyPr/>
        <a:lstStyle/>
        <a:p>
          <a:endParaRPr lang="es-CO"/>
        </a:p>
      </dgm:t>
    </dgm:pt>
    <dgm:pt modelId="{EB8F1D9C-B663-4E2B-9A81-BAD6B6C62CFF}" type="sibTrans" cxnId="{3531083F-7F80-4A7A-938D-B2F3EB31C3BA}">
      <dgm:prSet/>
      <dgm:spPr/>
      <dgm:t>
        <a:bodyPr/>
        <a:lstStyle/>
        <a:p>
          <a:endParaRPr lang="es-CO"/>
        </a:p>
      </dgm:t>
    </dgm:pt>
    <dgm:pt modelId="{4DE6F5F1-E951-453F-B33B-60EBDBEF6043}">
      <dgm:prSet phldrT="[Texto]" custT="1"/>
      <dgm:spPr/>
      <dgm:t>
        <a:bodyPr/>
        <a:lstStyle/>
        <a:p>
          <a:r>
            <a:rPr lang="es-MX" sz="1200" dirty="0"/>
            <a:t>Pasan demasiado temprano .</a:t>
          </a:r>
          <a:endParaRPr lang="es-CO" sz="1200" dirty="0"/>
        </a:p>
      </dgm:t>
    </dgm:pt>
    <dgm:pt modelId="{83A1C066-08BE-41C5-9F3E-260B117107C1}" type="parTrans" cxnId="{C044380F-E8AC-4315-A8DB-FB5F8388A9DD}">
      <dgm:prSet/>
      <dgm:spPr/>
      <dgm:t>
        <a:bodyPr/>
        <a:lstStyle/>
        <a:p>
          <a:endParaRPr lang="es-CO"/>
        </a:p>
      </dgm:t>
    </dgm:pt>
    <dgm:pt modelId="{709A28DB-C546-45F5-8588-89AEB9FA5A6D}" type="sibTrans" cxnId="{C044380F-E8AC-4315-A8DB-FB5F8388A9DD}">
      <dgm:prSet/>
      <dgm:spPr/>
      <dgm:t>
        <a:bodyPr/>
        <a:lstStyle/>
        <a:p>
          <a:endParaRPr lang="es-CO"/>
        </a:p>
      </dgm:t>
    </dgm:pt>
    <dgm:pt modelId="{8EAF451A-9654-44BB-9AD1-58C7083B04C7}">
      <dgm:prSet phldrT="[Texto]" custT="1"/>
      <dgm:spPr/>
      <dgm:t>
        <a:bodyPr/>
        <a:lstStyle/>
        <a:p>
          <a:r>
            <a:rPr lang="es-MX" sz="1200" dirty="0"/>
            <a:t>Sector de la pradera lleno de basura. </a:t>
          </a:r>
          <a:endParaRPr lang="es-CO" sz="1200" dirty="0"/>
        </a:p>
      </dgm:t>
    </dgm:pt>
    <dgm:pt modelId="{FDB4FF86-53F8-4DDC-80E1-081F8B703B76}" type="parTrans" cxnId="{9CDE1D50-E0EE-4128-AD43-AAC7ACD68398}">
      <dgm:prSet/>
      <dgm:spPr/>
      <dgm:t>
        <a:bodyPr/>
        <a:lstStyle/>
        <a:p>
          <a:endParaRPr lang="es-CO"/>
        </a:p>
      </dgm:t>
    </dgm:pt>
    <dgm:pt modelId="{196519CF-BD49-44CE-9B34-3B8187C618F8}" type="sibTrans" cxnId="{9CDE1D50-E0EE-4128-AD43-AAC7ACD68398}">
      <dgm:prSet/>
      <dgm:spPr/>
      <dgm:t>
        <a:bodyPr/>
        <a:lstStyle/>
        <a:p>
          <a:endParaRPr lang="es-CO"/>
        </a:p>
      </dgm:t>
    </dgm:pt>
    <dgm:pt modelId="{1388CAFE-21BB-4727-8969-BF318D2317F6}">
      <dgm:prSet phldrT="[Texto]" custT="1"/>
      <dgm:spPr/>
      <dgm:t>
        <a:bodyPr/>
        <a:lstStyle/>
        <a:p>
          <a:r>
            <a:rPr lang="es-MX" sz="1800" dirty="0"/>
            <a:t>Inundaciones por falta de mantenimiento del sistema de alcantarillado</a:t>
          </a:r>
          <a:endParaRPr lang="es-CO" sz="1800" dirty="0"/>
        </a:p>
      </dgm:t>
    </dgm:pt>
    <dgm:pt modelId="{151A66B4-376E-400C-8BA4-C16E767DB0D0}" type="parTrans" cxnId="{124E4844-BFE9-4C1F-8AC1-6EA5500DF2A8}">
      <dgm:prSet/>
      <dgm:spPr/>
      <dgm:t>
        <a:bodyPr/>
        <a:lstStyle/>
        <a:p>
          <a:endParaRPr lang="es-CO"/>
        </a:p>
      </dgm:t>
    </dgm:pt>
    <dgm:pt modelId="{9334DA15-0568-4AEF-92FC-7DF15B6FB932}" type="sibTrans" cxnId="{124E4844-BFE9-4C1F-8AC1-6EA5500DF2A8}">
      <dgm:prSet/>
      <dgm:spPr/>
      <dgm:t>
        <a:bodyPr/>
        <a:lstStyle/>
        <a:p>
          <a:endParaRPr lang="es-CO"/>
        </a:p>
      </dgm:t>
    </dgm:pt>
    <dgm:pt modelId="{4A98BF7F-641A-42D0-8D5E-015155E74171}">
      <dgm:prSet phldrT="[Texto]" custT="1"/>
      <dgm:spPr/>
      <dgm:t>
        <a:bodyPr/>
        <a:lstStyle/>
        <a:p>
          <a:r>
            <a:rPr lang="es-MX" sz="1800" dirty="0"/>
            <a:t>Lecturas de medidor erróneas</a:t>
          </a:r>
          <a:endParaRPr lang="es-CO" sz="1800" dirty="0"/>
        </a:p>
      </dgm:t>
    </dgm:pt>
    <dgm:pt modelId="{E319E0A3-171A-443C-9E14-93CCBF23EDD7}" type="parTrans" cxnId="{8C36BA77-B1DD-4C2C-800D-CE17BEBB1EEC}">
      <dgm:prSet/>
      <dgm:spPr/>
      <dgm:t>
        <a:bodyPr/>
        <a:lstStyle/>
        <a:p>
          <a:endParaRPr lang="es-CO"/>
        </a:p>
      </dgm:t>
    </dgm:pt>
    <dgm:pt modelId="{036C5971-E426-418E-B198-8E7220FE6503}" type="sibTrans" cxnId="{8C36BA77-B1DD-4C2C-800D-CE17BEBB1EEC}">
      <dgm:prSet/>
      <dgm:spPr/>
      <dgm:t>
        <a:bodyPr/>
        <a:lstStyle/>
        <a:p>
          <a:endParaRPr lang="es-CO"/>
        </a:p>
      </dgm:t>
    </dgm:pt>
    <dgm:pt modelId="{EE4592B1-CD2F-4AE1-9694-D66C643449BE}">
      <dgm:prSet phldrT="[Texto]" custT="1"/>
      <dgm:spPr/>
      <dgm:t>
        <a:bodyPr/>
        <a:lstStyle/>
        <a:p>
          <a:r>
            <a:rPr lang="es-MX" sz="1200" dirty="0"/>
            <a:t>Vehículos muy antiguos para la recolección.</a:t>
          </a:r>
          <a:endParaRPr lang="es-CO" sz="1200" dirty="0"/>
        </a:p>
      </dgm:t>
    </dgm:pt>
    <dgm:pt modelId="{6A6DDB67-E222-4056-8316-2576414F3BF8}" type="parTrans" cxnId="{373DACCF-2423-4992-A177-CD92B2D1C32E}">
      <dgm:prSet/>
      <dgm:spPr/>
      <dgm:t>
        <a:bodyPr/>
        <a:lstStyle/>
        <a:p>
          <a:endParaRPr lang="es-CO"/>
        </a:p>
      </dgm:t>
    </dgm:pt>
    <dgm:pt modelId="{14A21675-C393-4D61-8DBA-B2DB740B7085}" type="sibTrans" cxnId="{373DACCF-2423-4992-A177-CD92B2D1C32E}">
      <dgm:prSet/>
      <dgm:spPr/>
      <dgm:t>
        <a:bodyPr/>
        <a:lstStyle/>
        <a:p>
          <a:endParaRPr lang="es-CO"/>
        </a:p>
      </dgm:t>
    </dgm:pt>
    <dgm:pt modelId="{898A814A-FA31-4254-8490-AEC1DF415E9C}">
      <dgm:prSet phldrT="[Texto]" custT="1"/>
      <dgm:spPr/>
      <dgm:t>
        <a:bodyPr/>
        <a:lstStyle/>
        <a:p>
          <a:r>
            <a:rPr lang="es-MX" sz="1200" dirty="0"/>
            <a:t>Deficiencias en las poda de árboles dejan trabajo a medias .</a:t>
          </a:r>
          <a:endParaRPr lang="es-CO" sz="1200" dirty="0"/>
        </a:p>
      </dgm:t>
    </dgm:pt>
    <dgm:pt modelId="{A19765AF-7D2D-46BE-83F5-044E538AF614}" type="parTrans" cxnId="{77C90235-35DF-413A-8421-BAC9F0DE07BA}">
      <dgm:prSet/>
      <dgm:spPr/>
      <dgm:t>
        <a:bodyPr/>
        <a:lstStyle/>
        <a:p>
          <a:endParaRPr lang="es-CO"/>
        </a:p>
      </dgm:t>
    </dgm:pt>
    <dgm:pt modelId="{DB162293-5351-4460-9047-BBD1BC50D0B4}" type="sibTrans" cxnId="{77C90235-35DF-413A-8421-BAC9F0DE07BA}">
      <dgm:prSet/>
      <dgm:spPr/>
      <dgm:t>
        <a:bodyPr/>
        <a:lstStyle/>
        <a:p>
          <a:endParaRPr lang="es-CO"/>
        </a:p>
      </dgm:t>
    </dgm:pt>
    <dgm:pt modelId="{2D4AF91F-B3AC-480B-AA0D-5B9667C9EC7F}">
      <dgm:prSet phldrT="[Texto]" custT="1"/>
      <dgm:spPr/>
      <dgm:t>
        <a:bodyPr/>
        <a:lstStyle/>
        <a:p>
          <a:r>
            <a:rPr lang="es-MX" sz="1200" dirty="0"/>
            <a:t>No hay campañas de educación.</a:t>
          </a:r>
          <a:endParaRPr lang="es-CO" sz="1200" dirty="0"/>
        </a:p>
      </dgm:t>
    </dgm:pt>
    <dgm:pt modelId="{7AE08126-5544-41A7-ADDA-7CED18A37674}" type="parTrans" cxnId="{973F4BC1-37F4-46DD-89C9-6FF9E46CBC76}">
      <dgm:prSet/>
      <dgm:spPr/>
      <dgm:t>
        <a:bodyPr/>
        <a:lstStyle/>
        <a:p>
          <a:endParaRPr lang="es-CO"/>
        </a:p>
      </dgm:t>
    </dgm:pt>
    <dgm:pt modelId="{00A8860F-DEB7-4EFF-A2DC-53E308E9F313}" type="sibTrans" cxnId="{973F4BC1-37F4-46DD-89C9-6FF9E46CBC76}">
      <dgm:prSet/>
      <dgm:spPr/>
      <dgm:t>
        <a:bodyPr/>
        <a:lstStyle/>
        <a:p>
          <a:endParaRPr lang="es-CO"/>
        </a:p>
      </dgm:t>
    </dgm:pt>
    <dgm:pt modelId="{FBF8A291-1E36-4E10-B53C-08B30B11DB89}">
      <dgm:prSet phldrT="[Texto]" custT="1"/>
      <dgm:spPr/>
      <dgm:t>
        <a:bodyPr/>
        <a:lstStyle/>
        <a:p>
          <a:r>
            <a:rPr lang="es-MX" sz="1800" dirty="0"/>
            <a:t>Demoras en la reconexión del servicio .</a:t>
          </a:r>
          <a:endParaRPr lang="es-CO" sz="1800" dirty="0"/>
        </a:p>
      </dgm:t>
    </dgm:pt>
    <dgm:pt modelId="{76B875CD-1E61-42A1-97DF-54B31472C9D5}" type="parTrans" cxnId="{A31F5A20-E286-427E-8880-6202BFB91E33}">
      <dgm:prSet/>
      <dgm:spPr/>
      <dgm:t>
        <a:bodyPr/>
        <a:lstStyle/>
        <a:p>
          <a:endParaRPr lang="es-CO"/>
        </a:p>
      </dgm:t>
    </dgm:pt>
    <dgm:pt modelId="{0E221C25-7BC5-41ED-B4ED-03A21A9E8F5E}" type="sibTrans" cxnId="{A31F5A20-E286-427E-8880-6202BFB91E33}">
      <dgm:prSet/>
      <dgm:spPr/>
      <dgm:t>
        <a:bodyPr/>
        <a:lstStyle/>
        <a:p>
          <a:endParaRPr lang="es-CO"/>
        </a:p>
      </dgm:t>
    </dgm:pt>
    <dgm:pt modelId="{9FAD5403-4548-41BF-A32D-982455986B14}">
      <dgm:prSet phldrT="[Texto]" custT="1"/>
      <dgm:spPr/>
      <dgm:t>
        <a:bodyPr/>
        <a:lstStyle/>
        <a:p>
          <a:r>
            <a:rPr lang="es-MX" sz="1800" dirty="0"/>
            <a:t>Dificultad en la comunicación con la empresa.</a:t>
          </a:r>
          <a:endParaRPr lang="es-CO" sz="1800" dirty="0"/>
        </a:p>
      </dgm:t>
    </dgm:pt>
    <dgm:pt modelId="{E10D84F3-87C8-4BB3-9E03-93582F51C547}" type="parTrans" cxnId="{8AD3EA71-A23C-4D68-8684-3C38939374A6}">
      <dgm:prSet/>
      <dgm:spPr/>
      <dgm:t>
        <a:bodyPr/>
        <a:lstStyle/>
        <a:p>
          <a:endParaRPr lang="es-CO"/>
        </a:p>
      </dgm:t>
    </dgm:pt>
    <dgm:pt modelId="{C3211573-BC9F-4989-8060-5DA9D39E7C06}" type="sibTrans" cxnId="{8AD3EA71-A23C-4D68-8684-3C38939374A6}">
      <dgm:prSet/>
      <dgm:spPr/>
      <dgm:t>
        <a:bodyPr/>
        <a:lstStyle/>
        <a:p>
          <a:endParaRPr lang="es-CO"/>
        </a:p>
      </dgm:t>
    </dgm:pt>
    <dgm:pt modelId="{A291BF36-0969-4A07-83F2-BE070BBBC233}">
      <dgm:prSet phldrT="[Texto]" custT="1"/>
      <dgm:spPr/>
      <dgm:t>
        <a:bodyPr/>
        <a:lstStyle/>
        <a:p>
          <a:r>
            <a:rPr lang="es-MX" sz="1200" dirty="0"/>
            <a:t>Mucha basura en todo el municipio. </a:t>
          </a:r>
          <a:endParaRPr lang="es-CO" sz="1200" dirty="0"/>
        </a:p>
      </dgm:t>
    </dgm:pt>
    <dgm:pt modelId="{F98EB4DF-0DE1-47EE-963A-2FF719455A14}" type="parTrans" cxnId="{C98DCD1D-6DCA-4655-9439-E114159DDEF1}">
      <dgm:prSet/>
      <dgm:spPr/>
      <dgm:t>
        <a:bodyPr/>
        <a:lstStyle/>
        <a:p>
          <a:endParaRPr lang="es-CO"/>
        </a:p>
      </dgm:t>
    </dgm:pt>
    <dgm:pt modelId="{E5973032-32C7-49F1-8BEC-706B22C94639}" type="sibTrans" cxnId="{C98DCD1D-6DCA-4655-9439-E114159DDEF1}">
      <dgm:prSet/>
      <dgm:spPr/>
      <dgm:t>
        <a:bodyPr/>
        <a:lstStyle/>
        <a:p>
          <a:endParaRPr lang="es-CO"/>
        </a:p>
      </dgm:t>
    </dgm:pt>
    <dgm:pt modelId="{C8D6B28C-10C5-444D-AB0E-6724616AABB3}">
      <dgm:prSet phldrT="[Texto]" custT="1"/>
      <dgm:spPr/>
      <dgm:t>
        <a:bodyPr/>
        <a:lstStyle/>
        <a:p>
          <a:r>
            <a:rPr lang="es-MX" sz="1800" dirty="0"/>
            <a:t>Baja presión (Aqua </a:t>
          </a:r>
          <a:r>
            <a:rPr lang="es-MX" sz="1800" dirty="0" err="1"/>
            <a:t>Hills</a:t>
          </a:r>
          <a:r>
            <a:rPr lang="es-MX" sz="1800" dirty="0"/>
            <a:t>, la Giralda)</a:t>
          </a:r>
          <a:endParaRPr lang="es-CO" sz="1800" dirty="0"/>
        </a:p>
      </dgm:t>
    </dgm:pt>
    <dgm:pt modelId="{95171CAE-5B4C-4AA3-8BB9-F8347E0730AD}" type="parTrans" cxnId="{55AD4B2F-2481-49C2-BF3D-C0D4EF921C8E}">
      <dgm:prSet/>
      <dgm:spPr/>
      <dgm:t>
        <a:bodyPr/>
        <a:lstStyle/>
        <a:p>
          <a:endParaRPr lang="es-CO"/>
        </a:p>
      </dgm:t>
    </dgm:pt>
    <dgm:pt modelId="{7DDACE1F-104C-4204-9BA4-F91C8B892B44}" type="sibTrans" cxnId="{55AD4B2F-2481-49C2-BF3D-C0D4EF921C8E}">
      <dgm:prSet/>
      <dgm:spPr/>
      <dgm:t>
        <a:bodyPr/>
        <a:lstStyle/>
        <a:p>
          <a:endParaRPr lang="es-CO"/>
        </a:p>
      </dgm:t>
    </dgm:pt>
    <dgm:pt modelId="{69C6CC52-13F9-40D7-9D2D-36E519A0D083}">
      <dgm:prSet phldrT="[Texto]" custT="1"/>
      <dgm:spPr/>
      <dgm:t>
        <a:bodyPr/>
        <a:lstStyle/>
        <a:p>
          <a:r>
            <a:rPr lang="es-MX" sz="1200" dirty="0"/>
            <a:t>No se escucha pasar el carro recolector, volver a la campana</a:t>
          </a:r>
          <a:r>
            <a:rPr lang="es-MX" sz="1300" dirty="0"/>
            <a:t>.</a:t>
          </a:r>
          <a:endParaRPr lang="es-CO" sz="1300" dirty="0"/>
        </a:p>
      </dgm:t>
    </dgm:pt>
    <dgm:pt modelId="{AA142974-0B40-4557-8B04-56EA8C41C87C}" type="parTrans" cxnId="{ED09D114-C24C-4FCC-B21C-2A21C32D8AE4}">
      <dgm:prSet/>
      <dgm:spPr/>
      <dgm:t>
        <a:bodyPr/>
        <a:lstStyle/>
        <a:p>
          <a:endParaRPr lang="es-CO"/>
        </a:p>
      </dgm:t>
    </dgm:pt>
    <dgm:pt modelId="{945EF392-A200-401F-83E0-8C6F00FDDE71}" type="sibTrans" cxnId="{ED09D114-C24C-4FCC-B21C-2A21C32D8AE4}">
      <dgm:prSet/>
      <dgm:spPr/>
      <dgm:t>
        <a:bodyPr/>
        <a:lstStyle/>
        <a:p>
          <a:endParaRPr lang="es-CO"/>
        </a:p>
      </dgm:t>
    </dgm:pt>
    <dgm:pt modelId="{6CB8D132-24F9-4A80-AFBB-F6BB9619B23E}" type="pres">
      <dgm:prSet presAssocID="{CD415F46-56DD-42FD-B570-76B48EEB4C91}" presName="Name0" presStyleCnt="0">
        <dgm:presLayoutVars>
          <dgm:dir/>
          <dgm:animLvl val="lvl"/>
          <dgm:resizeHandles val="exact"/>
        </dgm:presLayoutVars>
      </dgm:prSet>
      <dgm:spPr/>
    </dgm:pt>
    <dgm:pt modelId="{1A2C41C2-BB57-4DFD-88F2-3769E45DAFF4}" type="pres">
      <dgm:prSet presAssocID="{D8E71EDE-6023-40BB-A82E-71EB83A101AB}" presName="composite" presStyleCnt="0"/>
      <dgm:spPr/>
    </dgm:pt>
    <dgm:pt modelId="{A4270009-5225-4046-B9D0-D07F52B419FD}" type="pres">
      <dgm:prSet presAssocID="{D8E71EDE-6023-40BB-A82E-71EB83A101A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5F20787-41FA-4C3E-A5EB-538FF8B973B6}" type="pres">
      <dgm:prSet presAssocID="{D8E71EDE-6023-40BB-A82E-71EB83A101AB}" presName="desTx" presStyleLbl="alignAccFollowNode1" presStyleIdx="0" presStyleCnt="3">
        <dgm:presLayoutVars>
          <dgm:bulletEnabled val="1"/>
        </dgm:presLayoutVars>
      </dgm:prSet>
      <dgm:spPr/>
    </dgm:pt>
    <dgm:pt modelId="{71E7A583-5926-422D-B448-17E40CE232C9}" type="pres">
      <dgm:prSet presAssocID="{8D4F1F0D-93B1-41A5-9210-6861F17588F2}" presName="space" presStyleCnt="0"/>
      <dgm:spPr/>
    </dgm:pt>
    <dgm:pt modelId="{515CD935-EAE6-45A5-958D-0CBD365E2188}" type="pres">
      <dgm:prSet presAssocID="{0DFEE585-E209-4F6E-84AC-2DB1CAA7F33F}" presName="composite" presStyleCnt="0"/>
      <dgm:spPr/>
    </dgm:pt>
    <dgm:pt modelId="{8FAE6B5F-1DC6-4D8F-84D7-B2F5A78E2D49}" type="pres">
      <dgm:prSet presAssocID="{0DFEE585-E209-4F6E-84AC-2DB1CAA7F33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2FE6575-062B-48B3-900C-F45D269EEC78}" type="pres">
      <dgm:prSet presAssocID="{0DFEE585-E209-4F6E-84AC-2DB1CAA7F33F}" presName="desTx" presStyleLbl="alignAccFollowNode1" presStyleIdx="1" presStyleCnt="3" custScaleX="101047">
        <dgm:presLayoutVars>
          <dgm:bulletEnabled val="1"/>
        </dgm:presLayoutVars>
      </dgm:prSet>
      <dgm:spPr/>
    </dgm:pt>
    <dgm:pt modelId="{DEF4BC92-6537-40D7-8B51-555AEC72968A}" type="pres">
      <dgm:prSet presAssocID="{6B66D3FC-D5F6-4EFD-BE17-A51E4238C121}" presName="space" presStyleCnt="0"/>
      <dgm:spPr/>
    </dgm:pt>
    <dgm:pt modelId="{1E4127FD-0476-454E-BF2D-B7F843A8121E}" type="pres">
      <dgm:prSet presAssocID="{3EEB4580-C963-438E-AD10-554AE2170DF5}" presName="composite" presStyleCnt="0"/>
      <dgm:spPr/>
    </dgm:pt>
    <dgm:pt modelId="{CE6126E2-D5DD-4CD6-928F-1E00F12F6247}" type="pres">
      <dgm:prSet presAssocID="{3EEB4580-C963-438E-AD10-554AE2170DF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F504680-CB15-4928-B9E6-3B33BB312BF7}" type="pres">
      <dgm:prSet presAssocID="{3EEB4580-C963-438E-AD10-554AE2170DF5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FFAFB00-CE6E-44EE-B124-B999A4DB6A51}" type="presOf" srcId="{6810D542-B7F8-4F4B-922B-AA75A6207403}" destId="{25F20787-41FA-4C3E-A5EB-538FF8B973B6}" srcOrd="0" destOrd="2" presId="urn:microsoft.com/office/officeart/2005/8/layout/hList1"/>
    <dgm:cxn modelId="{728E7D08-1295-4D3E-919D-164D4284A4C8}" type="presOf" srcId="{1388CAFE-21BB-4727-8969-BF318D2317F6}" destId="{F2FE6575-062B-48B3-900C-F45D269EEC78}" srcOrd="0" destOrd="1" presId="urn:microsoft.com/office/officeart/2005/8/layout/hList1"/>
    <dgm:cxn modelId="{FE3C2E0F-B24D-49A9-9B3C-DF7AAB2B70E8}" srcId="{3EEB4580-C963-438E-AD10-554AE2170DF5}" destId="{2F267E5F-70A2-471C-9C43-B4925E32A037}" srcOrd="0" destOrd="0" parTransId="{689D4AE3-246A-4EA5-8DCC-1DDA67A73788}" sibTransId="{997146D8-2093-4DC4-80C5-6302BA19AFF1}"/>
    <dgm:cxn modelId="{C044380F-E8AC-4315-A8DB-FB5F8388A9DD}" srcId="{3EEB4580-C963-438E-AD10-554AE2170DF5}" destId="{4DE6F5F1-E951-453F-B33B-60EBDBEF6043}" srcOrd="5" destOrd="0" parTransId="{83A1C066-08BE-41C5-9F3E-260B117107C1}" sibTransId="{709A28DB-C546-45F5-8588-89AEB9FA5A6D}"/>
    <dgm:cxn modelId="{17279512-8F32-457C-B61A-4FE7FF8631E3}" srcId="{0DFEE585-E209-4F6E-84AC-2DB1CAA7F33F}" destId="{2452C19D-06C7-4645-A6C0-AC3893C21872}" srcOrd="2" destOrd="0" parTransId="{169BD058-159D-493A-AF05-177044D6E895}" sibTransId="{E137A0D3-1356-4929-80FC-9CC74522FDD5}"/>
    <dgm:cxn modelId="{CDBF9113-DB30-49CF-81E1-E936A02A88D7}" type="presOf" srcId="{9FAD5403-4548-41BF-A32D-982455986B14}" destId="{25F20787-41FA-4C3E-A5EB-538FF8B973B6}" srcOrd="0" destOrd="5" presId="urn:microsoft.com/office/officeart/2005/8/layout/hList1"/>
    <dgm:cxn modelId="{ED09D114-C24C-4FCC-B21C-2A21C32D8AE4}" srcId="{3EEB4580-C963-438E-AD10-554AE2170DF5}" destId="{69C6CC52-13F9-40D7-9D2D-36E519A0D083}" srcOrd="11" destOrd="0" parTransId="{AA142974-0B40-4557-8B04-56EA8C41C87C}" sibTransId="{945EF392-A200-401F-83E0-8C6F00FDDE71}"/>
    <dgm:cxn modelId="{A356951C-6E04-417C-B799-B764A3A11C12}" srcId="{0DFEE585-E209-4F6E-84AC-2DB1CAA7F33F}" destId="{92285BAB-02A0-4CC3-BA2F-644D62400F86}" srcOrd="0" destOrd="0" parTransId="{EC0D0AD7-0A88-4D73-8C32-EB4A2E93261D}" sibTransId="{0A8760B1-DD06-4B61-84A1-7E8BB341B071}"/>
    <dgm:cxn modelId="{C98DCD1D-6DCA-4655-9439-E114159DDEF1}" srcId="{3EEB4580-C963-438E-AD10-554AE2170DF5}" destId="{A291BF36-0969-4A07-83F2-BE070BBBC233}" srcOrd="10" destOrd="0" parTransId="{F98EB4DF-0DE1-47EE-963A-2FF719455A14}" sibTransId="{E5973032-32C7-49F1-8BEC-706B22C94639}"/>
    <dgm:cxn modelId="{A31F5A20-E286-427E-8880-6202BFB91E33}" srcId="{D8E71EDE-6023-40BB-A82E-71EB83A101AB}" destId="{FBF8A291-1E36-4E10-B53C-08B30B11DB89}" srcOrd="4" destOrd="0" parTransId="{76B875CD-1E61-42A1-97DF-54B31472C9D5}" sibTransId="{0E221C25-7BC5-41ED-B4ED-03A21A9E8F5E}"/>
    <dgm:cxn modelId="{DC542A23-7435-4F67-966C-A7F1A646BB65}" type="presOf" srcId="{4FBFBD77-8C00-48FD-B81B-871BD50FA22A}" destId="{3F504680-CB15-4928-B9E6-3B33BB312BF7}" srcOrd="0" destOrd="2" presId="urn:microsoft.com/office/officeart/2005/8/layout/hList1"/>
    <dgm:cxn modelId="{21C1B823-8986-4303-A124-D12E2F0BEB9B}" type="presOf" srcId="{69C6CC52-13F9-40D7-9D2D-36E519A0D083}" destId="{3F504680-CB15-4928-B9E6-3B33BB312BF7}" srcOrd="0" destOrd="11" presId="urn:microsoft.com/office/officeart/2005/8/layout/hList1"/>
    <dgm:cxn modelId="{69E9DF24-FBD8-4F1D-AECB-79D392424701}" type="presOf" srcId="{0DFEE585-E209-4F6E-84AC-2DB1CAA7F33F}" destId="{8FAE6B5F-1DC6-4D8F-84D7-B2F5A78E2D49}" srcOrd="0" destOrd="0" presId="urn:microsoft.com/office/officeart/2005/8/layout/hList1"/>
    <dgm:cxn modelId="{84AF8D25-1323-4A64-85C5-EE953578CB58}" type="presOf" srcId="{2F267E5F-70A2-471C-9C43-B4925E32A037}" destId="{3F504680-CB15-4928-B9E6-3B33BB312BF7}" srcOrd="0" destOrd="0" presId="urn:microsoft.com/office/officeart/2005/8/layout/hList1"/>
    <dgm:cxn modelId="{0FB82E2C-ADD6-4D64-BF8B-F92FE01035BF}" type="presOf" srcId="{898A814A-FA31-4254-8490-AEC1DF415E9C}" destId="{3F504680-CB15-4928-B9E6-3B33BB312BF7}" srcOrd="0" destOrd="8" presId="urn:microsoft.com/office/officeart/2005/8/layout/hList1"/>
    <dgm:cxn modelId="{55AD4B2F-2481-49C2-BF3D-C0D4EF921C8E}" srcId="{D8E71EDE-6023-40BB-A82E-71EB83A101AB}" destId="{C8D6B28C-10C5-444D-AB0E-6724616AABB3}" srcOrd="6" destOrd="0" parTransId="{95171CAE-5B4C-4AA3-8BB9-F8347E0730AD}" sibTransId="{7DDACE1F-104C-4204-9BA4-F91C8B892B44}"/>
    <dgm:cxn modelId="{1F629631-38E2-4D5E-AC84-8E10C7D9492C}" type="presOf" srcId="{B6241899-E3F8-453D-BB0A-25F75CACF673}" destId="{25F20787-41FA-4C3E-A5EB-538FF8B973B6}" srcOrd="0" destOrd="1" presId="urn:microsoft.com/office/officeart/2005/8/layout/hList1"/>
    <dgm:cxn modelId="{7367B932-AAAB-41DC-8F24-CECF817A7284}" type="presOf" srcId="{4DE6F5F1-E951-453F-B33B-60EBDBEF6043}" destId="{3F504680-CB15-4928-B9E6-3B33BB312BF7}" srcOrd="0" destOrd="5" presId="urn:microsoft.com/office/officeart/2005/8/layout/hList1"/>
    <dgm:cxn modelId="{77C90235-35DF-413A-8421-BAC9F0DE07BA}" srcId="{3EEB4580-C963-438E-AD10-554AE2170DF5}" destId="{898A814A-FA31-4254-8490-AEC1DF415E9C}" srcOrd="8" destOrd="0" parTransId="{A19765AF-7D2D-46BE-83F5-044E538AF614}" sibTransId="{DB162293-5351-4460-9047-BBD1BC50D0B4}"/>
    <dgm:cxn modelId="{3531083F-7F80-4A7A-938D-B2F3EB31C3BA}" srcId="{3EEB4580-C963-438E-AD10-554AE2170DF5}" destId="{C679D83C-6436-4D9E-AB53-5B8038A2FCDD}" srcOrd="4" destOrd="0" parTransId="{0A20F3F4-87F3-491F-91AF-BC1FCCE5C4A8}" sibTransId="{EB8F1D9C-B663-4E2B-9A81-BAD6B6C62CFF}"/>
    <dgm:cxn modelId="{BFD7803F-16BC-4417-9DB1-220AFEDD88A1}" srcId="{CD415F46-56DD-42FD-B570-76B48EEB4C91}" destId="{3EEB4580-C963-438E-AD10-554AE2170DF5}" srcOrd="2" destOrd="0" parTransId="{28B35D9C-9104-4CA6-B4AA-DE959908F798}" sibTransId="{36D6E274-08FA-4B62-A51D-64077BF1C976}"/>
    <dgm:cxn modelId="{C6864741-07EC-4F81-B302-EAE0A190C920}" type="presOf" srcId="{A291BF36-0969-4A07-83F2-BE070BBBC233}" destId="{3F504680-CB15-4928-B9E6-3B33BB312BF7}" srcOrd="0" destOrd="10" presId="urn:microsoft.com/office/officeart/2005/8/layout/hList1"/>
    <dgm:cxn modelId="{124E4844-BFE9-4C1F-8AC1-6EA5500DF2A8}" srcId="{0DFEE585-E209-4F6E-84AC-2DB1CAA7F33F}" destId="{1388CAFE-21BB-4727-8969-BF318D2317F6}" srcOrd="1" destOrd="0" parTransId="{151A66B4-376E-400C-8BA4-C16E767DB0D0}" sibTransId="{9334DA15-0568-4AEF-92FC-7DF15B6FB932}"/>
    <dgm:cxn modelId="{ADA65A45-708F-4410-B9CF-55022F51EEBA}" type="presOf" srcId="{C679D83C-6436-4D9E-AB53-5B8038A2FCDD}" destId="{3F504680-CB15-4928-B9E6-3B33BB312BF7}" srcOrd="0" destOrd="4" presId="urn:microsoft.com/office/officeart/2005/8/layout/hList1"/>
    <dgm:cxn modelId="{0640A64B-1158-469A-A88C-6FC2AE484F84}" type="presOf" srcId="{CD415F46-56DD-42FD-B570-76B48EEB4C91}" destId="{6CB8D132-24F9-4A80-AFBB-F6BB9619B23E}" srcOrd="0" destOrd="0" presId="urn:microsoft.com/office/officeart/2005/8/layout/hList1"/>
    <dgm:cxn modelId="{ECBE176C-AC4F-4DAE-85AC-8BF9BC23565C}" type="presOf" srcId="{2D4AF91F-B3AC-480B-AA0D-5B9667C9EC7F}" destId="{3F504680-CB15-4928-B9E6-3B33BB312BF7}" srcOrd="0" destOrd="9" presId="urn:microsoft.com/office/officeart/2005/8/layout/hList1"/>
    <dgm:cxn modelId="{B75E4F4C-3871-474F-9588-E3F730B494DB}" type="presOf" srcId="{91021863-F095-4D03-AAE5-C0B43152AE74}" destId="{3F504680-CB15-4928-B9E6-3B33BB312BF7}" srcOrd="0" destOrd="3" presId="urn:microsoft.com/office/officeart/2005/8/layout/hList1"/>
    <dgm:cxn modelId="{5BC2FB6E-A050-4B4D-A669-EA8E87C99F92}" srcId="{CD415F46-56DD-42FD-B570-76B48EEB4C91}" destId="{0DFEE585-E209-4F6E-84AC-2DB1CAA7F33F}" srcOrd="1" destOrd="0" parTransId="{CB7C6D85-3B73-4A36-8C0A-F69AC541B575}" sibTransId="{6B66D3FC-D5F6-4EFD-BE17-A51E4238C121}"/>
    <dgm:cxn modelId="{9CDE1D50-E0EE-4128-AD43-AAC7ACD68398}" srcId="{3EEB4580-C963-438E-AD10-554AE2170DF5}" destId="{8EAF451A-9654-44BB-9AD1-58C7083B04C7}" srcOrd="6" destOrd="0" parTransId="{FDB4FF86-53F8-4DDC-80E1-081F8B703B76}" sibTransId="{196519CF-BD49-44CE-9B34-3B8187C618F8}"/>
    <dgm:cxn modelId="{09CA1671-3FC0-445F-9118-67E6306DF6F9}" srcId="{D8E71EDE-6023-40BB-A82E-71EB83A101AB}" destId="{0314A226-9213-4CB8-9164-0D5A15937885}" srcOrd="0" destOrd="0" parTransId="{1543BAC5-9BA4-4F98-9697-AA2612695DE4}" sibTransId="{B7945242-3ADB-478F-A56D-F776FA8BE5FF}"/>
    <dgm:cxn modelId="{8AD3EA71-A23C-4D68-8684-3C38939374A6}" srcId="{D8E71EDE-6023-40BB-A82E-71EB83A101AB}" destId="{9FAD5403-4548-41BF-A32D-982455986B14}" srcOrd="5" destOrd="0" parTransId="{E10D84F3-87C8-4BB3-9E03-93582F51C547}" sibTransId="{C3211573-BC9F-4989-8060-5DA9D39E7C06}"/>
    <dgm:cxn modelId="{8C36BA77-B1DD-4C2C-800D-CE17BEBB1EEC}" srcId="{D8E71EDE-6023-40BB-A82E-71EB83A101AB}" destId="{4A98BF7F-641A-42D0-8D5E-015155E74171}" srcOrd="3" destOrd="0" parTransId="{E319E0A3-171A-443C-9E14-93CCBF23EDD7}" sibTransId="{036C5971-E426-418E-B198-8E7220FE6503}"/>
    <dgm:cxn modelId="{9453FD58-047D-4602-A456-2A32FA46D66E}" srcId="{CD415F46-56DD-42FD-B570-76B48EEB4C91}" destId="{D8E71EDE-6023-40BB-A82E-71EB83A101AB}" srcOrd="0" destOrd="0" parTransId="{AE8487E4-CE99-44F6-B3DA-1B6D94E0A80E}" sibTransId="{8D4F1F0D-93B1-41A5-9210-6861F17588F2}"/>
    <dgm:cxn modelId="{1A9B537A-DC2C-4041-86FA-2D267FAE99F2}" type="presOf" srcId="{EE4592B1-CD2F-4AE1-9694-D66C643449BE}" destId="{3F504680-CB15-4928-B9E6-3B33BB312BF7}" srcOrd="0" destOrd="7" presId="urn:microsoft.com/office/officeart/2005/8/layout/hList1"/>
    <dgm:cxn modelId="{2D3C7692-A255-422A-A934-14C144654C53}" srcId="{D8E71EDE-6023-40BB-A82E-71EB83A101AB}" destId="{B6241899-E3F8-453D-BB0A-25F75CACF673}" srcOrd="1" destOrd="0" parTransId="{B9769B0B-12C7-4001-8C6A-347C77FF9B65}" sibTransId="{3A4B6221-9B05-4A1F-A59A-D9E20C3955BE}"/>
    <dgm:cxn modelId="{2E92E896-3D5F-4850-A8FB-FED2A955FABA}" type="presOf" srcId="{3EEB4580-C963-438E-AD10-554AE2170DF5}" destId="{CE6126E2-D5DD-4CD6-928F-1E00F12F6247}" srcOrd="0" destOrd="0" presId="urn:microsoft.com/office/officeart/2005/8/layout/hList1"/>
    <dgm:cxn modelId="{19422DA1-4E3E-412B-9984-B017C38E26FF}" srcId="{3EEB4580-C963-438E-AD10-554AE2170DF5}" destId="{19901440-73C4-40D4-A0A3-83084EE71FD8}" srcOrd="1" destOrd="0" parTransId="{EF3CF701-0F59-4F9D-9014-0BA4E96F6E9C}" sibTransId="{F321D8B9-3231-488C-8746-5B194B8D14CF}"/>
    <dgm:cxn modelId="{0DD6F4A6-AEA2-4A7C-8259-BBA4B67558BC}" type="presOf" srcId="{D8E71EDE-6023-40BB-A82E-71EB83A101AB}" destId="{A4270009-5225-4046-B9D0-D07F52B419FD}" srcOrd="0" destOrd="0" presId="urn:microsoft.com/office/officeart/2005/8/layout/hList1"/>
    <dgm:cxn modelId="{27DA0BB0-0D4E-4A67-8C7A-E534E206AD8C}" type="presOf" srcId="{92285BAB-02A0-4CC3-BA2F-644D62400F86}" destId="{F2FE6575-062B-48B3-900C-F45D269EEC78}" srcOrd="0" destOrd="0" presId="urn:microsoft.com/office/officeart/2005/8/layout/hList1"/>
    <dgm:cxn modelId="{4C7060B2-9B20-4647-B1F6-FAE18FA5F8C6}" type="presOf" srcId="{4A98BF7F-641A-42D0-8D5E-015155E74171}" destId="{25F20787-41FA-4C3E-A5EB-538FF8B973B6}" srcOrd="0" destOrd="3" presId="urn:microsoft.com/office/officeart/2005/8/layout/hList1"/>
    <dgm:cxn modelId="{2CFC65B9-DC38-458B-B117-7F7F09A3FB1F}" srcId="{3EEB4580-C963-438E-AD10-554AE2170DF5}" destId="{4FBFBD77-8C00-48FD-B81B-871BD50FA22A}" srcOrd="2" destOrd="0" parTransId="{D820A1D3-48B5-40D5-A6BA-9709A42F28F1}" sibTransId="{5126CE40-2D00-4BDF-A0D6-96F75479A58D}"/>
    <dgm:cxn modelId="{0F07F0B9-03DE-49E0-9BC3-DC3E4B95E5D9}" type="presOf" srcId="{C8D6B28C-10C5-444D-AB0E-6724616AABB3}" destId="{25F20787-41FA-4C3E-A5EB-538FF8B973B6}" srcOrd="0" destOrd="6" presId="urn:microsoft.com/office/officeart/2005/8/layout/hList1"/>
    <dgm:cxn modelId="{6E8305BE-155F-4D1A-94A2-5286EDCA8B76}" type="presOf" srcId="{2452C19D-06C7-4645-A6C0-AC3893C21872}" destId="{F2FE6575-062B-48B3-900C-F45D269EEC78}" srcOrd="0" destOrd="2" presId="urn:microsoft.com/office/officeart/2005/8/layout/hList1"/>
    <dgm:cxn modelId="{022653C0-C8F6-41B2-837B-E6A376160C8B}" srcId="{D8E71EDE-6023-40BB-A82E-71EB83A101AB}" destId="{6810D542-B7F8-4F4B-922B-AA75A6207403}" srcOrd="2" destOrd="0" parTransId="{578898EA-C578-4B03-8127-5365C17CEB96}" sibTransId="{A9DD6506-A4DC-412F-8390-D96CF8DC8279}"/>
    <dgm:cxn modelId="{973F4BC1-37F4-46DD-89C9-6FF9E46CBC76}" srcId="{3EEB4580-C963-438E-AD10-554AE2170DF5}" destId="{2D4AF91F-B3AC-480B-AA0D-5B9667C9EC7F}" srcOrd="9" destOrd="0" parTransId="{7AE08126-5544-41A7-ADDA-7CED18A37674}" sibTransId="{00A8860F-DEB7-4EFF-A2DC-53E308E9F313}"/>
    <dgm:cxn modelId="{CC6100CD-7E7C-4803-9DAD-45887D0FAF20}" type="presOf" srcId="{8EAF451A-9654-44BB-9AD1-58C7083B04C7}" destId="{3F504680-CB15-4928-B9E6-3B33BB312BF7}" srcOrd="0" destOrd="6" presId="urn:microsoft.com/office/officeart/2005/8/layout/hList1"/>
    <dgm:cxn modelId="{373DACCF-2423-4992-A177-CD92B2D1C32E}" srcId="{3EEB4580-C963-438E-AD10-554AE2170DF5}" destId="{EE4592B1-CD2F-4AE1-9694-D66C643449BE}" srcOrd="7" destOrd="0" parTransId="{6A6DDB67-E222-4056-8316-2576414F3BF8}" sibTransId="{14A21675-C393-4D61-8DBA-B2DB740B7085}"/>
    <dgm:cxn modelId="{F1ADC1D0-4A81-4B53-8394-987A3E72593E}" type="presOf" srcId="{FBF8A291-1E36-4E10-B53C-08B30B11DB89}" destId="{25F20787-41FA-4C3E-A5EB-538FF8B973B6}" srcOrd="0" destOrd="4" presId="urn:microsoft.com/office/officeart/2005/8/layout/hList1"/>
    <dgm:cxn modelId="{B2B78CD3-B229-48EE-A83A-C9B83B5D4B42}" srcId="{3EEB4580-C963-438E-AD10-554AE2170DF5}" destId="{91021863-F095-4D03-AAE5-C0B43152AE74}" srcOrd="3" destOrd="0" parTransId="{0C2F7D3D-CAAD-4369-87E6-0E91D79B7935}" sibTransId="{A9A8336A-1537-43F0-A38B-09F54CDB4240}"/>
    <dgm:cxn modelId="{97AA93D9-0EB6-4BC3-8925-208B69DE173C}" type="presOf" srcId="{0314A226-9213-4CB8-9164-0D5A15937885}" destId="{25F20787-41FA-4C3E-A5EB-538FF8B973B6}" srcOrd="0" destOrd="0" presId="urn:microsoft.com/office/officeart/2005/8/layout/hList1"/>
    <dgm:cxn modelId="{DE8D33DA-3665-4C28-8E9E-78682CAAED28}" type="presOf" srcId="{19901440-73C4-40D4-A0A3-83084EE71FD8}" destId="{3F504680-CB15-4928-B9E6-3B33BB312BF7}" srcOrd="0" destOrd="1" presId="urn:microsoft.com/office/officeart/2005/8/layout/hList1"/>
    <dgm:cxn modelId="{9C5F1806-C179-480B-A424-5E39A3E15726}" type="presParOf" srcId="{6CB8D132-24F9-4A80-AFBB-F6BB9619B23E}" destId="{1A2C41C2-BB57-4DFD-88F2-3769E45DAFF4}" srcOrd="0" destOrd="0" presId="urn:microsoft.com/office/officeart/2005/8/layout/hList1"/>
    <dgm:cxn modelId="{6ADD8666-28CB-45EC-8019-9C8BA3D351B4}" type="presParOf" srcId="{1A2C41C2-BB57-4DFD-88F2-3769E45DAFF4}" destId="{A4270009-5225-4046-B9D0-D07F52B419FD}" srcOrd="0" destOrd="0" presId="urn:microsoft.com/office/officeart/2005/8/layout/hList1"/>
    <dgm:cxn modelId="{6CB3399A-385C-4AAD-9EB0-1AA589CD46A2}" type="presParOf" srcId="{1A2C41C2-BB57-4DFD-88F2-3769E45DAFF4}" destId="{25F20787-41FA-4C3E-A5EB-538FF8B973B6}" srcOrd="1" destOrd="0" presId="urn:microsoft.com/office/officeart/2005/8/layout/hList1"/>
    <dgm:cxn modelId="{A27B61F2-07C3-4347-BAB4-451C3DB6FD4F}" type="presParOf" srcId="{6CB8D132-24F9-4A80-AFBB-F6BB9619B23E}" destId="{71E7A583-5926-422D-B448-17E40CE232C9}" srcOrd="1" destOrd="0" presId="urn:microsoft.com/office/officeart/2005/8/layout/hList1"/>
    <dgm:cxn modelId="{F803AEBF-850E-49BF-9712-4DE5FF3C80D9}" type="presParOf" srcId="{6CB8D132-24F9-4A80-AFBB-F6BB9619B23E}" destId="{515CD935-EAE6-45A5-958D-0CBD365E2188}" srcOrd="2" destOrd="0" presId="urn:microsoft.com/office/officeart/2005/8/layout/hList1"/>
    <dgm:cxn modelId="{65427577-04CA-40C6-9D07-196C86C9B18A}" type="presParOf" srcId="{515CD935-EAE6-45A5-958D-0CBD365E2188}" destId="{8FAE6B5F-1DC6-4D8F-84D7-B2F5A78E2D49}" srcOrd="0" destOrd="0" presId="urn:microsoft.com/office/officeart/2005/8/layout/hList1"/>
    <dgm:cxn modelId="{2D1BAD2C-32CA-4D01-8CD0-CE0AE7C86C80}" type="presParOf" srcId="{515CD935-EAE6-45A5-958D-0CBD365E2188}" destId="{F2FE6575-062B-48B3-900C-F45D269EEC78}" srcOrd="1" destOrd="0" presId="urn:microsoft.com/office/officeart/2005/8/layout/hList1"/>
    <dgm:cxn modelId="{E1F29DAA-80E5-40F1-BD92-34B280AB50F7}" type="presParOf" srcId="{6CB8D132-24F9-4A80-AFBB-F6BB9619B23E}" destId="{DEF4BC92-6537-40D7-8B51-555AEC72968A}" srcOrd="3" destOrd="0" presId="urn:microsoft.com/office/officeart/2005/8/layout/hList1"/>
    <dgm:cxn modelId="{C12E5C18-F4B4-4BFB-847B-F48930A54C00}" type="presParOf" srcId="{6CB8D132-24F9-4A80-AFBB-F6BB9619B23E}" destId="{1E4127FD-0476-454E-BF2D-B7F843A8121E}" srcOrd="4" destOrd="0" presId="urn:microsoft.com/office/officeart/2005/8/layout/hList1"/>
    <dgm:cxn modelId="{CCDA4619-4FAD-42F9-8811-3987E5979111}" type="presParOf" srcId="{1E4127FD-0476-454E-BF2D-B7F843A8121E}" destId="{CE6126E2-D5DD-4CD6-928F-1E00F12F6247}" srcOrd="0" destOrd="0" presId="urn:microsoft.com/office/officeart/2005/8/layout/hList1"/>
    <dgm:cxn modelId="{7F5C6329-2E85-455D-A7E9-E0B4F2516AE9}" type="presParOf" srcId="{1E4127FD-0476-454E-BF2D-B7F843A8121E}" destId="{3F504680-CB15-4928-B9E6-3B33BB312BF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D95E2-60B5-427C-B6E1-D26414680F22}">
      <dsp:nvSpPr>
        <dsp:cNvPr id="0" name=""/>
        <dsp:cNvSpPr/>
      </dsp:nvSpPr>
      <dsp:spPr>
        <a:xfrm>
          <a:off x="527843" y="1381693"/>
          <a:ext cx="2095500" cy="1831730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Acueducto</a:t>
          </a:r>
          <a:endParaRPr lang="es-CO" sz="1200" kern="1200" dirty="0"/>
        </a:p>
      </dsp:txBody>
      <dsp:txXfrm>
        <a:off x="1051718" y="1656453"/>
        <a:ext cx="1021556" cy="1282211"/>
      </dsp:txXfrm>
    </dsp:sp>
    <dsp:sp modelId="{ED322126-7B77-4B0C-9525-B7DAB5502445}">
      <dsp:nvSpPr>
        <dsp:cNvPr id="0" name=""/>
        <dsp:cNvSpPr/>
      </dsp:nvSpPr>
      <dsp:spPr>
        <a:xfrm>
          <a:off x="3968" y="1773683"/>
          <a:ext cx="1047750" cy="10477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 dirty="0"/>
            <a:t>93%</a:t>
          </a:r>
          <a:endParaRPr lang="es-CO" sz="2700" kern="1200" dirty="0"/>
        </a:p>
      </dsp:txBody>
      <dsp:txXfrm>
        <a:off x="157407" y="1927122"/>
        <a:ext cx="740872" cy="740872"/>
      </dsp:txXfrm>
    </dsp:sp>
    <dsp:sp modelId="{DC55D016-4EEE-49F8-80CE-B3BA9289FF69}">
      <dsp:nvSpPr>
        <dsp:cNvPr id="0" name=""/>
        <dsp:cNvSpPr/>
      </dsp:nvSpPr>
      <dsp:spPr>
        <a:xfrm>
          <a:off x="3278187" y="1381693"/>
          <a:ext cx="2095500" cy="1831730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Alcantarillado</a:t>
          </a:r>
          <a:endParaRPr lang="es-CO" sz="1200" kern="1200" dirty="0"/>
        </a:p>
      </dsp:txBody>
      <dsp:txXfrm>
        <a:off x="3802062" y="1656453"/>
        <a:ext cx="1021556" cy="1282211"/>
      </dsp:txXfrm>
    </dsp:sp>
    <dsp:sp modelId="{DCD38484-9A56-4B22-89A1-07F21CF4B7E7}">
      <dsp:nvSpPr>
        <dsp:cNvPr id="0" name=""/>
        <dsp:cNvSpPr/>
      </dsp:nvSpPr>
      <dsp:spPr>
        <a:xfrm>
          <a:off x="2754312" y="1773683"/>
          <a:ext cx="1047750" cy="1047750"/>
        </a:xfrm>
        <a:prstGeom prst="ellips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 dirty="0"/>
            <a:t>74%</a:t>
          </a:r>
          <a:endParaRPr lang="es-CO" sz="2700" kern="1200" dirty="0"/>
        </a:p>
      </dsp:txBody>
      <dsp:txXfrm>
        <a:off x="2907751" y="1927122"/>
        <a:ext cx="740872" cy="740872"/>
      </dsp:txXfrm>
    </dsp:sp>
    <dsp:sp modelId="{F8C4C070-75C2-43E7-8B13-45865D8B0EE0}">
      <dsp:nvSpPr>
        <dsp:cNvPr id="0" name=""/>
        <dsp:cNvSpPr/>
      </dsp:nvSpPr>
      <dsp:spPr>
        <a:xfrm>
          <a:off x="6028531" y="1381693"/>
          <a:ext cx="2095500" cy="1831730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Aseo </a:t>
          </a:r>
          <a:endParaRPr lang="es-CO" sz="1200" kern="1200" dirty="0"/>
        </a:p>
      </dsp:txBody>
      <dsp:txXfrm>
        <a:off x="6552406" y="1656453"/>
        <a:ext cx="1021556" cy="1282211"/>
      </dsp:txXfrm>
    </dsp:sp>
    <dsp:sp modelId="{C34DB2B8-AC84-4256-915E-CB7A834E8D0F}">
      <dsp:nvSpPr>
        <dsp:cNvPr id="0" name=""/>
        <dsp:cNvSpPr/>
      </dsp:nvSpPr>
      <dsp:spPr>
        <a:xfrm>
          <a:off x="5504656" y="1773683"/>
          <a:ext cx="1047750" cy="1047750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 dirty="0"/>
            <a:t>47%</a:t>
          </a:r>
          <a:endParaRPr lang="es-CO" sz="2700" kern="1200" dirty="0"/>
        </a:p>
      </dsp:txBody>
      <dsp:txXfrm>
        <a:off x="5658095" y="1927122"/>
        <a:ext cx="740872" cy="7408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70009-5225-4046-B9D0-D07F52B419FD}">
      <dsp:nvSpPr>
        <dsp:cNvPr id="0" name=""/>
        <dsp:cNvSpPr/>
      </dsp:nvSpPr>
      <dsp:spPr>
        <a:xfrm>
          <a:off x="3118" y="227157"/>
          <a:ext cx="2921556" cy="92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Acueducto</a:t>
          </a:r>
          <a:endParaRPr lang="es-CO" sz="3200" kern="1200" dirty="0"/>
        </a:p>
      </dsp:txBody>
      <dsp:txXfrm>
        <a:off x="3118" y="227157"/>
        <a:ext cx="2921556" cy="921600"/>
      </dsp:txXfrm>
    </dsp:sp>
    <dsp:sp modelId="{25F20787-41FA-4C3E-A5EB-538FF8B973B6}">
      <dsp:nvSpPr>
        <dsp:cNvPr id="0" name=""/>
        <dsp:cNvSpPr/>
      </dsp:nvSpPr>
      <dsp:spPr>
        <a:xfrm>
          <a:off x="3118" y="1148757"/>
          <a:ext cx="2921556" cy="36014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Tarifas Altas 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Cortes de agua sin avisar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Agua Turbia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Lecturas de medidor erróneas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Demoras en la reconexión del servicio .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Dificultad en la comunicación con la empresa.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Baja presión (Aqua </a:t>
          </a:r>
          <a:r>
            <a:rPr lang="es-MX" sz="1800" kern="1200" dirty="0" err="1"/>
            <a:t>Hills</a:t>
          </a:r>
          <a:r>
            <a:rPr lang="es-MX" sz="1800" kern="1200" dirty="0"/>
            <a:t>, la Giralda)</a:t>
          </a:r>
          <a:endParaRPr lang="es-CO" sz="1800" kern="1200" dirty="0"/>
        </a:p>
      </dsp:txBody>
      <dsp:txXfrm>
        <a:off x="3118" y="1148757"/>
        <a:ext cx="2921556" cy="3601440"/>
      </dsp:txXfrm>
    </dsp:sp>
    <dsp:sp modelId="{8FAE6B5F-1DC6-4D8F-84D7-B2F5A78E2D49}">
      <dsp:nvSpPr>
        <dsp:cNvPr id="0" name=""/>
        <dsp:cNvSpPr/>
      </dsp:nvSpPr>
      <dsp:spPr>
        <a:xfrm>
          <a:off x="3348986" y="227157"/>
          <a:ext cx="2921556" cy="92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Alcantarillado</a:t>
          </a:r>
          <a:endParaRPr lang="es-CO" sz="3200" kern="1200" dirty="0"/>
        </a:p>
      </dsp:txBody>
      <dsp:txXfrm>
        <a:off x="3348986" y="227157"/>
        <a:ext cx="2921556" cy="921600"/>
      </dsp:txXfrm>
    </dsp:sp>
    <dsp:sp modelId="{F2FE6575-062B-48B3-900C-F45D269EEC78}">
      <dsp:nvSpPr>
        <dsp:cNvPr id="0" name=""/>
        <dsp:cNvSpPr/>
      </dsp:nvSpPr>
      <dsp:spPr>
        <a:xfrm>
          <a:off x="3333692" y="1148757"/>
          <a:ext cx="2952145" cy="36014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Falta limpieza de sumideros 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Inundaciones por falta de mantenimiento del sistema de alcantarillado</a:t>
          </a:r>
          <a:endParaRPr lang="es-CO" sz="18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2400" kern="1200" dirty="0"/>
        </a:p>
      </dsp:txBody>
      <dsp:txXfrm>
        <a:off x="3333692" y="1148757"/>
        <a:ext cx="2952145" cy="3601440"/>
      </dsp:txXfrm>
    </dsp:sp>
    <dsp:sp modelId="{CE6126E2-D5DD-4CD6-928F-1E00F12F6247}">
      <dsp:nvSpPr>
        <dsp:cNvPr id="0" name=""/>
        <dsp:cNvSpPr/>
      </dsp:nvSpPr>
      <dsp:spPr>
        <a:xfrm>
          <a:off x="6694855" y="227157"/>
          <a:ext cx="2921556" cy="92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Aseo</a:t>
          </a:r>
          <a:endParaRPr lang="es-CO" sz="3200" kern="1200" dirty="0"/>
        </a:p>
      </dsp:txBody>
      <dsp:txXfrm>
        <a:off x="6694855" y="227157"/>
        <a:ext cx="2921556" cy="921600"/>
      </dsp:txXfrm>
    </dsp:sp>
    <dsp:sp modelId="{3F504680-CB15-4928-B9E6-3B33BB312BF7}">
      <dsp:nvSpPr>
        <dsp:cNvPr id="0" name=""/>
        <dsp:cNvSpPr/>
      </dsp:nvSpPr>
      <dsp:spPr>
        <a:xfrm>
          <a:off x="6694855" y="1148757"/>
          <a:ext cx="2921556" cy="36014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No barren sector Camilo Torres, campestre A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Bolsas de basura mal ubicadas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No hay mantenimiento en los parques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Falta acopio de basuras en sitios organizados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Dejan basura cuando hacen la recolección .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Pasan demasiado temprano .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Sector de la pradera lleno de basura. 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Vehículos muy antiguos para la recolección.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Deficiencias en las poda de árboles dejan trabajo a medias .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No hay campañas de educación.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Mucha basura en todo el municipio. 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No se escucha pasar el carro recolector, volver a la campana</a:t>
          </a:r>
          <a:r>
            <a:rPr lang="es-MX" sz="1300" kern="1200" dirty="0"/>
            <a:t>.</a:t>
          </a:r>
          <a:endParaRPr lang="es-CO" sz="1300" kern="1200" dirty="0"/>
        </a:p>
      </dsp:txBody>
      <dsp:txXfrm>
        <a:off x="6694855" y="1148757"/>
        <a:ext cx="2921556" cy="3601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415453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7388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425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9233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package" Target="../embeddings/Microsoft_Excel_Worksheet5.xlsx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A64B71F-44B6-0B57-2DE6-EF9405F17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29553"/>
            <a:ext cx="10515600" cy="5047410"/>
          </a:xfrm>
        </p:spPr>
        <p:txBody>
          <a:bodyPr/>
          <a:lstStyle/>
          <a:p>
            <a:pPr marL="114300" indent="0" algn="ctr">
              <a:buNone/>
            </a:pPr>
            <a:endParaRPr lang="es-MX" dirty="0"/>
          </a:p>
          <a:p>
            <a:pPr marL="114300" indent="0">
              <a:buNone/>
            </a:pPr>
            <a:endParaRPr lang="es-MX" dirty="0"/>
          </a:p>
          <a:p>
            <a:pPr marL="114300" indent="0">
              <a:buNone/>
            </a:pPr>
            <a:endParaRPr lang="es-CO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EA6E880-E461-9CF5-84D2-47F55B8A92E7}"/>
              </a:ext>
            </a:extLst>
          </p:cNvPr>
          <p:cNvSpPr/>
          <p:nvPr/>
        </p:nvSpPr>
        <p:spPr>
          <a:xfrm>
            <a:off x="1592593" y="1955680"/>
            <a:ext cx="848957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ÍNDICE DE SATISFACCIÓN DEL USUARIO 2024</a:t>
            </a:r>
            <a:endParaRPr lang="es-E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1086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6E82A187-12AB-E598-F2EC-FC55DD579B02}"/>
              </a:ext>
            </a:extLst>
          </p:cNvPr>
          <p:cNvSpPr txBox="1">
            <a:spLocks/>
          </p:cNvSpPr>
          <p:nvPr/>
        </p:nvSpPr>
        <p:spPr>
          <a:xfrm>
            <a:off x="2477379" y="1244339"/>
            <a:ext cx="7722423" cy="35175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es-CR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 </a:t>
            </a:r>
          </a:p>
          <a:p>
            <a:pPr marL="0" indent="0"/>
            <a:endParaRPr lang="es-CR" sz="3200" dirty="0"/>
          </a:p>
          <a:p>
            <a:pPr marL="0" indent="0" algn="just"/>
            <a:r>
              <a:rPr lang="es-CO" sz="3200" dirty="0"/>
              <a:t>Medir la percepción de los usuarios de Serviciudad de los servicios de Acueducto, Aseo y Alcantarillado año 2024 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16185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326F95-B3A8-A970-F67D-524480AF57FD}"/>
              </a:ext>
            </a:extLst>
          </p:cNvPr>
          <p:cNvSpPr txBox="1">
            <a:spLocks/>
          </p:cNvSpPr>
          <p:nvPr/>
        </p:nvSpPr>
        <p:spPr>
          <a:xfrm>
            <a:off x="1644650" y="439018"/>
            <a:ext cx="7886700" cy="86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2800" b="1" dirty="0">
                <a:latin typeface="Arial" panose="020B0604020202020204" pitchFamily="34" charset="0"/>
                <a:cs typeface="Arial" panose="020B0604020202020204" pitchFamily="34" charset="0"/>
              </a:rPr>
              <a:t>Características de la encuesta </a:t>
            </a:r>
            <a:endParaRPr lang="es-CR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58EC31-AF3C-B768-1EB4-52EADDC739D3}"/>
              </a:ext>
            </a:extLst>
          </p:cNvPr>
          <p:cNvSpPr txBox="1">
            <a:spLocks/>
          </p:cNvSpPr>
          <p:nvPr/>
        </p:nvSpPr>
        <p:spPr>
          <a:xfrm>
            <a:off x="1955043" y="2215426"/>
            <a:ext cx="7886700" cy="3782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es-CR" dirty="0"/>
              <a:t>Encuesta presencial.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CR" dirty="0"/>
              <a:t>125 encuestas realizadas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CR" dirty="0"/>
              <a:t>Calificación de excelente , bueno , regular y malo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CR" dirty="0"/>
              <a:t>Aleatoria en diferentes barrios del municipio de Dosquebradas con servicio triple AAA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CR" dirty="0"/>
              <a:t>Fecha de elaboración: entre el </a:t>
            </a:r>
            <a:r>
              <a:rPr lang="es-CO" dirty="0"/>
              <a:t>28 de julio a 27 de agosto de 2025</a:t>
            </a:r>
            <a:endParaRPr lang="es-CR" dirty="0"/>
          </a:p>
          <a:p>
            <a:pPr marL="50800" indent="0" algn="l"/>
            <a:endParaRPr lang="es-CR" dirty="0"/>
          </a:p>
          <a:p>
            <a:pPr marL="0" indent="0"/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851714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821FBFD-E01E-4E27-A39F-B27ADCDC57FC}"/>
              </a:ext>
            </a:extLst>
          </p:cNvPr>
          <p:cNvSpPr/>
          <p:nvPr/>
        </p:nvSpPr>
        <p:spPr>
          <a:xfrm>
            <a:off x="4221814" y="346085"/>
            <a:ext cx="34820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Acueducto</a:t>
            </a:r>
            <a:r>
              <a:rPr lang="es-E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020C48FF-512D-958E-12B4-E92D3AA6A53D}"/>
              </a:ext>
            </a:extLst>
          </p:cNvPr>
          <p:cNvGrpSpPr/>
          <p:nvPr/>
        </p:nvGrpSpPr>
        <p:grpSpPr>
          <a:xfrm>
            <a:off x="5216998" y="4989380"/>
            <a:ext cx="1491673" cy="1688511"/>
            <a:chOff x="6988029" y="3053593"/>
            <a:chExt cx="1371801" cy="2452500"/>
          </a:xfrm>
        </p:grpSpPr>
        <p:pic>
          <p:nvPicPr>
            <p:cNvPr id="8" name="Picture 2" descr="Resultado de imagen para GOTA DE AGUA">
              <a:extLst>
                <a:ext uri="{FF2B5EF4-FFF2-40B4-BE49-F238E27FC236}">
                  <a16:creationId xmlns:a16="http://schemas.microsoft.com/office/drawing/2014/main" id="{2C5BC254-0E7C-82A6-C52F-24816BC220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79" r="19343"/>
            <a:stretch/>
          </p:blipFill>
          <p:spPr bwMode="auto">
            <a:xfrm>
              <a:off x="6988029" y="3053593"/>
              <a:ext cx="1371801" cy="24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67BA588-B7DC-F65D-01BF-F6883E6B6D1C}"/>
                </a:ext>
              </a:extLst>
            </p:cNvPr>
            <p:cNvSpPr txBox="1"/>
            <p:nvPr/>
          </p:nvSpPr>
          <p:spPr>
            <a:xfrm>
              <a:off x="7125161" y="4001549"/>
              <a:ext cx="1015068" cy="1028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dirty="0"/>
                <a:t> </a:t>
              </a:r>
              <a:r>
                <a:rPr lang="es-CO" sz="1200" dirty="0"/>
                <a:t>ISC Acueducto                           </a:t>
              </a:r>
              <a:r>
                <a:rPr lang="es-CO" b="1" dirty="0"/>
                <a:t>93%</a:t>
              </a:r>
            </a:p>
          </p:txBody>
        </p:sp>
      </p:grp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30C83F15-DB3D-F829-BB84-A1A5A28FC1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9642497"/>
              </p:ext>
            </p:extLst>
          </p:nvPr>
        </p:nvGraphicFramePr>
        <p:xfrm>
          <a:off x="636034" y="1563664"/>
          <a:ext cx="5077846" cy="327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4C0421FA-C10C-4BC6-5FE1-A1526B1D28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1045383"/>
              </p:ext>
            </p:extLst>
          </p:nvPr>
        </p:nvGraphicFramePr>
        <p:xfrm>
          <a:off x="6233733" y="1563664"/>
          <a:ext cx="5142939" cy="3276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76294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BF345EE-E835-3A6A-E183-B09180F29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6026" y="163790"/>
            <a:ext cx="7886700" cy="1325563"/>
          </a:xfrm>
        </p:spPr>
        <p:txBody>
          <a:bodyPr>
            <a:normAutofit/>
          </a:bodyPr>
          <a:lstStyle/>
          <a:p>
            <a:r>
              <a:rPr lang="es-CR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s-CR" sz="2800" dirty="0">
                <a:solidFill>
                  <a:schemeClr val="bg1"/>
                </a:solidFill>
                <a:latin typeface="Cooper Black" panose="0208090404030B020404" pitchFamily="18" charset="0"/>
                <a:cs typeface="Arial" panose="020B0604020202020204" pitchFamily="34" charset="0"/>
              </a:rPr>
              <a:t>ALCANTARILLADO</a:t>
            </a:r>
            <a:endParaRPr lang="es-CR" dirty="0">
              <a:solidFill>
                <a:schemeClr val="bg1"/>
              </a:solidFill>
              <a:latin typeface="Cooper Black" panose="0208090404030B020404" pitchFamily="18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22BB51FB-38B9-D541-19DA-B3117C07F3EC}"/>
              </a:ext>
            </a:extLst>
          </p:cNvPr>
          <p:cNvSpPr txBox="1">
            <a:spLocks/>
          </p:cNvSpPr>
          <p:nvPr/>
        </p:nvSpPr>
        <p:spPr>
          <a:xfrm>
            <a:off x="3275494" y="249461"/>
            <a:ext cx="5641012" cy="115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CR" sz="5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/>
                <a:cs typeface="Arial"/>
                <a:sym typeface="Arial"/>
              </a:rPr>
              <a:t>ALCANTARILLADO</a:t>
            </a:r>
            <a:r>
              <a:rPr lang="es-CR" sz="2800" dirty="0">
                <a:solidFill>
                  <a:schemeClr val="accent5">
                    <a:lumMod val="75000"/>
                  </a:schemeClr>
                </a:solidFill>
                <a:latin typeface="Cooper Black" panose="0208090404030B020404" pitchFamily="18" charset="0"/>
                <a:cs typeface="Arial" panose="020B0604020202020204" pitchFamily="34" charset="0"/>
              </a:rPr>
              <a:t> </a:t>
            </a:r>
            <a:endParaRPr lang="es-CR" dirty="0">
              <a:solidFill>
                <a:schemeClr val="accent5">
                  <a:lumMod val="75000"/>
                </a:schemeClr>
              </a:solidFill>
              <a:latin typeface="Cooper Black" panose="0208090404030B020404" pitchFamily="18" charset="0"/>
            </a:endParaRPr>
          </a:p>
        </p:txBody>
      </p:sp>
      <p:pic>
        <p:nvPicPr>
          <p:cNvPr id="8" name="Picture 2" descr="Resultado de imagen para TAPA DE ALCANTARILLADO ANIMADA">
            <a:extLst>
              <a:ext uri="{FF2B5EF4-FFF2-40B4-BE49-F238E27FC236}">
                <a16:creationId xmlns:a16="http://schemas.microsoft.com/office/drawing/2014/main" id="{79AE6C1B-F3BB-DCC2-8BF6-CA878E921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225" y="3167774"/>
            <a:ext cx="2973671" cy="233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A19AD0F-3AA7-51E3-844A-83CC75FA649E}"/>
              </a:ext>
            </a:extLst>
          </p:cNvPr>
          <p:cNvSpPr txBox="1"/>
          <p:nvPr/>
        </p:nvSpPr>
        <p:spPr>
          <a:xfrm>
            <a:off x="9177556" y="3624044"/>
            <a:ext cx="864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74%</a:t>
            </a:r>
            <a:endParaRPr lang="es-CO" sz="18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0BF2946-86AD-6972-8C8A-64C325171A1C}"/>
              </a:ext>
            </a:extLst>
          </p:cNvPr>
          <p:cNvSpPr txBox="1"/>
          <p:nvPr/>
        </p:nvSpPr>
        <p:spPr>
          <a:xfrm>
            <a:off x="9177556" y="2705493"/>
            <a:ext cx="707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ISC</a:t>
            </a:r>
            <a:endParaRPr lang="es-CO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5074C132-F842-47E9-2E61-DDD0DE4C16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859750"/>
              </p:ext>
            </p:extLst>
          </p:nvPr>
        </p:nvGraphicFramePr>
        <p:xfrm>
          <a:off x="1595636" y="2223855"/>
          <a:ext cx="5086350" cy="3276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546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"/>
          <p:cNvSpPr/>
          <p:nvPr/>
        </p:nvSpPr>
        <p:spPr>
          <a:xfrm>
            <a:off x="4826391" y="212383"/>
            <a:ext cx="2527628" cy="1200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R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ea typeface="Calibri"/>
                <a:sym typeface="Calibri"/>
              </a:rPr>
              <a:t>ASEO</a:t>
            </a:r>
            <a:endParaRPr sz="48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ea typeface="Calibri"/>
              <a:sym typeface="Calibri"/>
            </a:endParaRPr>
          </a:p>
        </p:txBody>
      </p:sp>
      <p:pic>
        <p:nvPicPr>
          <p:cNvPr id="7" name="Picture 2" descr="Gris el icono de papelera, estilo de dibujos animados â ilustraciÃ³n de stock">
            <a:extLst>
              <a:ext uri="{FF2B5EF4-FFF2-40B4-BE49-F238E27FC236}">
                <a16:creationId xmlns:a16="http://schemas.microsoft.com/office/drawing/2014/main" id="{4493F8EE-4FB0-34DF-33EA-CC8D712CD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64" b="96875" l="19922" r="100000">
                        <a14:foregroundMark x1="17969" y1="38281" x2="17969" y2="38281"/>
                        <a14:foregroundMark x1="17969" y1="38281" x2="17969" y2="38281"/>
                        <a14:foregroundMark x1="17969" y1="38281" x2="20996" y2="91504"/>
                        <a14:foregroundMark x1="73242" y1="84961" x2="57617" y2="94336"/>
                        <a14:foregroundMark x1="23340" y1="87012" x2="56445" y2="96875"/>
                        <a14:foregroundMark x1="20996" y1="22363" x2="26660" y2="5664"/>
                        <a14:foregroundMark x1="26074" y1="5957" x2="74707" y2="9961"/>
                        <a14:foregroundMark x1="74707" y1="9961" x2="81934" y2="31445"/>
                        <a14:foregroundMark x1="81934" y1="31445" x2="72949" y2="85840"/>
                        <a14:foregroundMark x1="88867" y1="67188" x2="88867" y2="6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366" y="4957479"/>
            <a:ext cx="1741679" cy="184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5 Gráfico">
            <a:extLst>
              <a:ext uri="{FF2B5EF4-FFF2-40B4-BE49-F238E27FC236}">
                <a16:creationId xmlns:a16="http://schemas.microsoft.com/office/drawing/2014/main" id="{00000000-0008-0000-0D00-000006000000}"/>
              </a:ext>
            </a:extLst>
          </p:cNvPr>
          <p:cNvGraphicFramePr>
            <a:graphicFrameLocks/>
          </p:cNvGraphicFramePr>
          <p:nvPr/>
        </p:nvGraphicFramePr>
        <p:xfrm>
          <a:off x="144607" y="1790700"/>
          <a:ext cx="508635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08967274-1F77-77CE-0789-16A7B200E40F}"/>
              </a:ext>
            </a:extLst>
          </p:cNvPr>
          <p:cNvSpPr txBox="1"/>
          <p:nvPr/>
        </p:nvSpPr>
        <p:spPr>
          <a:xfrm>
            <a:off x="5745572" y="5881334"/>
            <a:ext cx="649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b="1" dirty="0"/>
              <a:t>47%</a:t>
            </a:r>
            <a:endParaRPr lang="es-CO" sz="1800" b="1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66399E9-706E-CCF4-E33A-F3F7DEF3E1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1459542"/>
              </p:ext>
            </p:extLst>
          </p:nvPr>
        </p:nvGraphicFramePr>
        <p:xfrm>
          <a:off x="728892" y="1680880"/>
          <a:ext cx="5081814" cy="3276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CBFD28A2-CD57-463B-E925-E2FD6FE0CB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8310604"/>
              </p:ext>
            </p:extLst>
          </p:nvPr>
        </p:nvGraphicFramePr>
        <p:xfrm>
          <a:off x="6394991" y="1660707"/>
          <a:ext cx="5081813" cy="3296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921448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D13927-0970-53CD-137B-24F7656FC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0" y="245971"/>
            <a:ext cx="8128000" cy="130870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/>
                <a:cs typeface="Arial"/>
                <a:sym typeface="Arial"/>
              </a:rPr>
              <a:t>Í</a:t>
            </a:r>
            <a:r>
              <a:rPr lang="es-MX" sz="4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/>
                <a:cs typeface="Arial"/>
                <a:sym typeface="Arial"/>
              </a:rPr>
              <a:t>ndice de Satisfacción del usuario </a:t>
            </a:r>
            <a:br>
              <a:rPr lang="es-MX" sz="4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/>
                <a:cs typeface="Arial"/>
                <a:sym typeface="Arial"/>
              </a:rPr>
            </a:br>
            <a:r>
              <a:rPr lang="es-MX" sz="4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/>
                <a:cs typeface="Arial"/>
                <a:sym typeface="Arial"/>
              </a:rPr>
              <a:t>2024</a:t>
            </a:r>
            <a:endParaRPr lang="es-CO" sz="4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"/>
              <a:cs typeface="Arial"/>
              <a:sym typeface="Arial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5DE2CD10-2664-4A0F-97D0-B672C4101D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359246"/>
              </p:ext>
            </p:extLst>
          </p:nvPr>
        </p:nvGraphicFramePr>
        <p:xfrm>
          <a:off x="529065" y="1554671"/>
          <a:ext cx="8128000" cy="4595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lipse 4">
            <a:extLst>
              <a:ext uri="{FF2B5EF4-FFF2-40B4-BE49-F238E27FC236}">
                <a16:creationId xmlns:a16="http://schemas.microsoft.com/office/drawing/2014/main" id="{AD5492A8-3E41-3897-BD77-588EC262A348}"/>
              </a:ext>
            </a:extLst>
          </p:cNvPr>
          <p:cNvSpPr/>
          <p:nvPr/>
        </p:nvSpPr>
        <p:spPr>
          <a:xfrm>
            <a:off x="8776278" y="2799759"/>
            <a:ext cx="2242270" cy="2205872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400" dirty="0">
                <a:solidFill>
                  <a:schemeClr val="accent1"/>
                </a:solidFill>
              </a:rPr>
              <a:t>71%</a:t>
            </a:r>
            <a:endParaRPr lang="es-CO" sz="4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50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D13927-0970-53CD-137B-24F7656FC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8830" y="284444"/>
            <a:ext cx="6239435" cy="990728"/>
          </a:xfrm>
        </p:spPr>
        <p:txBody>
          <a:bodyPr/>
          <a:lstStyle/>
          <a:p>
            <a:pPr algn="ctr"/>
            <a:r>
              <a:rPr lang="es-MX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/>
                <a:cs typeface="Arial"/>
              </a:rPr>
              <a:t>Comparativo Histórico</a:t>
            </a:r>
            <a:endParaRPr lang="es-CO" sz="32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"/>
              <a:cs typeface="Arial"/>
            </a:endParaRP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52796CDB-BE0E-1C2A-0F55-D4899DE0B1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3683179"/>
              </p:ext>
            </p:extLst>
          </p:nvPr>
        </p:nvGraphicFramePr>
        <p:xfrm>
          <a:off x="1878013" y="1709832"/>
          <a:ext cx="8801100" cy="139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801143" imgH="1390483" progId="Excel.Sheet.12">
                  <p:embed/>
                </p:oleObj>
              </mc:Choice>
              <mc:Fallback>
                <p:oleObj name="Worksheet" r:id="rId2" imgW="8801143" imgH="139048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78013" y="1709832"/>
                        <a:ext cx="8801100" cy="139065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AC53C37-A4FD-42F3-0207-25A6A8E90E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1484903"/>
              </p:ext>
            </p:extLst>
          </p:nvPr>
        </p:nvGraphicFramePr>
        <p:xfrm>
          <a:off x="3261034" y="3429000"/>
          <a:ext cx="5915026" cy="2909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48178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AE5336-516A-83C6-4B3A-EE6D11595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2001" y="234648"/>
            <a:ext cx="7407998" cy="602580"/>
          </a:xfrm>
        </p:spPr>
        <p:txBody>
          <a:bodyPr>
            <a:noAutofit/>
          </a:bodyPr>
          <a:lstStyle/>
          <a:p>
            <a:pPr algn="ctr"/>
            <a:r>
              <a:rPr lang="es-MX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/>
                <a:cs typeface="Arial"/>
              </a:rPr>
              <a:t>RECOMENDACIONES</a:t>
            </a:r>
            <a:endParaRPr lang="es-CO" sz="28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"/>
              <a:cs typeface="Arial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4DFC6CF5-E7F0-23D8-2741-0723A31749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691991"/>
              </p:ext>
            </p:extLst>
          </p:nvPr>
        </p:nvGraphicFramePr>
        <p:xfrm>
          <a:off x="1533657" y="1344706"/>
          <a:ext cx="9619530" cy="4977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44898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2653</TotalTime>
  <Words>363</Words>
  <Application>Microsoft Office PowerPoint</Application>
  <PresentationFormat>Panorámica</PresentationFormat>
  <Paragraphs>102</Paragraphs>
  <Slides>9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Cooper Black</vt:lpstr>
      <vt:lpstr>Calibri</vt:lpstr>
      <vt:lpstr>Tema de Office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                 ALCANTARILLADO</vt:lpstr>
      <vt:lpstr>Presentación de PowerPoint</vt:lpstr>
      <vt:lpstr>Índice de Satisfacción del usuario  2024</vt:lpstr>
      <vt:lpstr>Comparativo Histórico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Luz Aida Pachon Vicente</dc:creator>
  <cp:lastModifiedBy>Fabio Aristizabal Vasquez</cp:lastModifiedBy>
  <cp:revision>45</cp:revision>
  <dcterms:created xsi:type="dcterms:W3CDTF">2020-08-11T12:12:50Z</dcterms:created>
  <dcterms:modified xsi:type="dcterms:W3CDTF">2025-10-07T18:39:21Z</dcterms:modified>
</cp:coreProperties>
</file>